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8" r:id="rId5"/>
    <p:sldId id="258" r:id="rId6"/>
    <p:sldId id="266" r:id="rId7"/>
    <p:sldId id="259" r:id="rId8"/>
    <p:sldId id="260" r:id="rId9"/>
    <p:sldId id="267" r:id="rId10"/>
    <p:sldId id="269" r:id="rId11"/>
    <p:sldId id="263" r:id="rId12"/>
    <p:sldId id="264" r:id="rId13"/>
    <p:sldId id="265" r:id="rId14"/>
  </p:sldIdLst>
  <p:sldSz cx="12192000" cy="6858000"/>
  <p:notesSz cx="7011988" cy="9297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8" d="100"/>
          <a:sy n="58" d="100"/>
        </p:scale>
        <p:origin x="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5.xml.rels><?xml version="1.0" encoding="UTF-8" standalone="yes"?>
<Relationships xmlns="http://schemas.openxmlformats.org/package/2006/relationships"><Relationship Id="rId3" Type="http://schemas.openxmlformats.org/officeDocument/2006/relationships/hyperlink" Target="mailto:Ronna.Palmer@mass.gov" TargetMode="External"/><Relationship Id="rId2" Type="http://schemas.openxmlformats.org/officeDocument/2006/relationships/hyperlink" Target="mailto:Colleen.Coupal@mass.gov" TargetMode="External"/><Relationship Id="rId1" Type="http://schemas.openxmlformats.org/officeDocument/2006/relationships/hyperlink" Target="mailto:Elizabeth.young@mass.gov" TargetMode="External"/></Relationships>
</file>

<file path=ppt/diagrams/_rels/drawing5.xml.rels><?xml version="1.0" encoding="UTF-8" standalone="yes"?>
<Relationships xmlns="http://schemas.openxmlformats.org/package/2006/relationships"><Relationship Id="rId3" Type="http://schemas.openxmlformats.org/officeDocument/2006/relationships/hyperlink" Target="mailto:Ronna.Palmer@mass.gov" TargetMode="External"/><Relationship Id="rId2" Type="http://schemas.openxmlformats.org/officeDocument/2006/relationships/hyperlink" Target="mailto:Colleen.Coupal@mass.gov" TargetMode="External"/><Relationship Id="rId1" Type="http://schemas.openxmlformats.org/officeDocument/2006/relationships/hyperlink" Target="mailto:Elizabeth.young@mass.gov"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DE5227-B16F-4871-8BEE-B3B1CDDEED78}"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24956C67-E263-4F6A-9B49-B7E6D3475F46}">
      <dgm:prSet/>
      <dgm:spPr/>
      <dgm:t>
        <a:bodyPr/>
        <a:lstStyle/>
        <a:p>
          <a:r>
            <a:rPr lang="en-US"/>
            <a:t>Any knowledge of concerns </a:t>
          </a:r>
        </a:p>
      </dgm:t>
    </dgm:pt>
    <dgm:pt modelId="{9320D383-D253-4DE0-B94D-12414F11F1FC}" type="parTrans" cxnId="{E3C499B9-4615-4598-90B0-A9DABD86B6F8}">
      <dgm:prSet/>
      <dgm:spPr/>
      <dgm:t>
        <a:bodyPr/>
        <a:lstStyle/>
        <a:p>
          <a:endParaRPr lang="en-US"/>
        </a:p>
      </dgm:t>
    </dgm:pt>
    <dgm:pt modelId="{DB540566-06DB-491C-B485-CE10C926BA31}" type="sibTrans" cxnId="{E3C499B9-4615-4598-90B0-A9DABD86B6F8}">
      <dgm:prSet/>
      <dgm:spPr/>
      <dgm:t>
        <a:bodyPr/>
        <a:lstStyle/>
        <a:p>
          <a:endParaRPr lang="en-US"/>
        </a:p>
      </dgm:t>
    </dgm:pt>
    <dgm:pt modelId="{D55EBFC2-ADDB-4B24-9F5A-DC77A04FA61D}">
      <dgm:prSet/>
      <dgm:spPr/>
      <dgm:t>
        <a:bodyPr/>
        <a:lstStyle/>
        <a:p>
          <a:r>
            <a:rPr lang="en-US"/>
            <a:t>Direct disclosures from a parent or child </a:t>
          </a:r>
        </a:p>
      </dgm:t>
    </dgm:pt>
    <dgm:pt modelId="{737F4F47-AE45-4647-9EF1-68749F588025}" type="parTrans" cxnId="{962BAA94-6F99-4511-86C3-A0DFEDD53A56}">
      <dgm:prSet/>
      <dgm:spPr/>
      <dgm:t>
        <a:bodyPr/>
        <a:lstStyle/>
        <a:p>
          <a:endParaRPr lang="en-US"/>
        </a:p>
      </dgm:t>
    </dgm:pt>
    <dgm:pt modelId="{1FCAD4FB-A377-4589-ADA5-1B33DA1BC30E}" type="sibTrans" cxnId="{962BAA94-6F99-4511-86C3-A0DFEDD53A56}">
      <dgm:prSet/>
      <dgm:spPr/>
      <dgm:t>
        <a:bodyPr/>
        <a:lstStyle/>
        <a:p>
          <a:endParaRPr lang="en-US"/>
        </a:p>
      </dgm:t>
    </dgm:pt>
    <dgm:pt modelId="{09E4EF41-6D4E-4C13-867F-4566FCE1CD9A}">
      <dgm:prSet/>
      <dgm:spPr/>
      <dgm:t>
        <a:bodyPr/>
        <a:lstStyle/>
        <a:p>
          <a:r>
            <a:rPr lang="en-US"/>
            <a:t>Any visible marks or bruises </a:t>
          </a:r>
        </a:p>
      </dgm:t>
    </dgm:pt>
    <dgm:pt modelId="{422EC570-F440-421E-91A7-86CDF5EC1C4D}" type="parTrans" cxnId="{9BCDE0C3-0863-4247-8485-EABA2B019516}">
      <dgm:prSet/>
      <dgm:spPr/>
      <dgm:t>
        <a:bodyPr/>
        <a:lstStyle/>
        <a:p>
          <a:endParaRPr lang="en-US"/>
        </a:p>
      </dgm:t>
    </dgm:pt>
    <dgm:pt modelId="{80C949B7-7772-444D-BAD8-F8B8EEF01A0D}" type="sibTrans" cxnId="{9BCDE0C3-0863-4247-8485-EABA2B019516}">
      <dgm:prSet/>
      <dgm:spPr/>
      <dgm:t>
        <a:bodyPr/>
        <a:lstStyle/>
        <a:p>
          <a:endParaRPr lang="en-US"/>
        </a:p>
      </dgm:t>
    </dgm:pt>
    <dgm:pt modelId="{A0082C35-104F-4320-9593-792A8562D123}">
      <dgm:prSet/>
      <dgm:spPr/>
      <dgm:t>
        <a:bodyPr/>
        <a:lstStyle/>
        <a:p>
          <a:r>
            <a:rPr lang="en-US" dirty="0"/>
            <a:t>Any concerning behavior by a caretaker</a:t>
          </a:r>
        </a:p>
        <a:p>
          <a:r>
            <a:rPr lang="en-US" dirty="0"/>
            <a:t> </a:t>
          </a:r>
        </a:p>
      </dgm:t>
    </dgm:pt>
    <dgm:pt modelId="{07EA8237-BBF9-4C70-B73A-BAF3174470D5}" type="parTrans" cxnId="{E2160675-3D7A-49ED-95BA-6224C6D23775}">
      <dgm:prSet/>
      <dgm:spPr/>
      <dgm:t>
        <a:bodyPr/>
        <a:lstStyle/>
        <a:p>
          <a:endParaRPr lang="en-US"/>
        </a:p>
      </dgm:t>
    </dgm:pt>
    <dgm:pt modelId="{0925D584-2285-4A60-92C8-A8D35B586272}" type="sibTrans" cxnId="{E2160675-3D7A-49ED-95BA-6224C6D23775}">
      <dgm:prSet/>
      <dgm:spPr/>
      <dgm:t>
        <a:bodyPr/>
        <a:lstStyle/>
        <a:p>
          <a:endParaRPr lang="en-US"/>
        </a:p>
      </dgm:t>
    </dgm:pt>
    <dgm:pt modelId="{46AE9D38-17E8-4B0F-82F7-2D708BA6140E}">
      <dgm:prSet/>
      <dgm:spPr/>
      <dgm:t>
        <a:bodyPr/>
        <a:lstStyle/>
        <a:p>
          <a:r>
            <a:rPr lang="en-US"/>
            <a:t>** note: if you are not sure you can call the screening unit and discuss the situation, however, keep in mind DCF can not tell you to file or not. </a:t>
          </a:r>
        </a:p>
      </dgm:t>
    </dgm:pt>
    <dgm:pt modelId="{83CB8685-60A3-4052-A5AB-6D2256E93AAB}" type="parTrans" cxnId="{DCBEE04A-66EB-4015-99BB-02F9C39B99AE}">
      <dgm:prSet/>
      <dgm:spPr/>
      <dgm:t>
        <a:bodyPr/>
        <a:lstStyle/>
        <a:p>
          <a:endParaRPr lang="en-US"/>
        </a:p>
      </dgm:t>
    </dgm:pt>
    <dgm:pt modelId="{06AC31BD-952A-4481-8800-62E782169B16}" type="sibTrans" cxnId="{DCBEE04A-66EB-4015-99BB-02F9C39B99AE}">
      <dgm:prSet/>
      <dgm:spPr/>
      <dgm:t>
        <a:bodyPr/>
        <a:lstStyle/>
        <a:p>
          <a:endParaRPr lang="en-US"/>
        </a:p>
      </dgm:t>
    </dgm:pt>
    <dgm:pt modelId="{526D4E3B-6D79-43A5-A885-30FB9E2B86B4}" type="pres">
      <dgm:prSet presAssocID="{36DE5227-B16F-4871-8BEE-B3B1CDDEED78}" presName="vert0" presStyleCnt="0">
        <dgm:presLayoutVars>
          <dgm:dir/>
          <dgm:animOne val="branch"/>
          <dgm:animLvl val="lvl"/>
        </dgm:presLayoutVars>
      </dgm:prSet>
      <dgm:spPr/>
    </dgm:pt>
    <dgm:pt modelId="{EEA4B120-0E4B-4DCE-BEE9-89B5458DA446}" type="pres">
      <dgm:prSet presAssocID="{24956C67-E263-4F6A-9B49-B7E6D3475F46}" presName="thickLine" presStyleLbl="alignNode1" presStyleIdx="0" presStyleCnt="5"/>
      <dgm:spPr/>
    </dgm:pt>
    <dgm:pt modelId="{B1DC9606-BD2A-40C4-AEAE-15961DAF4B33}" type="pres">
      <dgm:prSet presAssocID="{24956C67-E263-4F6A-9B49-B7E6D3475F46}" presName="horz1" presStyleCnt="0"/>
      <dgm:spPr/>
    </dgm:pt>
    <dgm:pt modelId="{C47B63E4-175F-4248-AADE-A382B7F097D2}" type="pres">
      <dgm:prSet presAssocID="{24956C67-E263-4F6A-9B49-B7E6D3475F46}" presName="tx1" presStyleLbl="revTx" presStyleIdx="0" presStyleCnt="5"/>
      <dgm:spPr/>
    </dgm:pt>
    <dgm:pt modelId="{B908B21E-DCA9-4ED3-B969-AAC7E354819E}" type="pres">
      <dgm:prSet presAssocID="{24956C67-E263-4F6A-9B49-B7E6D3475F46}" presName="vert1" presStyleCnt="0"/>
      <dgm:spPr/>
    </dgm:pt>
    <dgm:pt modelId="{6E6483CA-5803-402C-AC7A-161FD55A6580}" type="pres">
      <dgm:prSet presAssocID="{D55EBFC2-ADDB-4B24-9F5A-DC77A04FA61D}" presName="thickLine" presStyleLbl="alignNode1" presStyleIdx="1" presStyleCnt="5"/>
      <dgm:spPr/>
    </dgm:pt>
    <dgm:pt modelId="{B1B4DA41-6101-47ED-BFED-6C1C8A146B6D}" type="pres">
      <dgm:prSet presAssocID="{D55EBFC2-ADDB-4B24-9F5A-DC77A04FA61D}" presName="horz1" presStyleCnt="0"/>
      <dgm:spPr/>
    </dgm:pt>
    <dgm:pt modelId="{0987BE26-EC1D-4E24-85EA-A356582D8653}" type="pres">
      <dgm:prSet presAssocID="{D55EBFC2-ADDB-4B24-9F5A-DC77A04FA61D}" presName="tx1" presStyleLbl="revTx" presStyleIdx="1" presStyleCnt="5"/>
      <dgm:spPr/>
    </dgm:pt>
    <dgm:pt modelId="{1BEC3B41-8693-4254-94E0-FF6C393EB3C2}" type="pres">
      <dgm:prSet presAssocID="{D55EBFC2-ADDB-4B24-9F5A-DC77A04FA61D}" presName="vert1" presStyleCnt="0"/>
      <dgm:spPr/>
    </dgm:pt>
    <dgm:pt modelId="{6D075916-077E-4130-B29D-AB85D5F50EB1}" type="pres">
      <dgm:prSet presAssocID="{09E4EF41-6D4E-4C13-867F-4566FCE1CD9A}" presName="thickLine" presStyleLbl="alignNode1" presStyleIdx="2" presStyleCnt="5"/>
      <dgm:spPr/>
    </dgm:pt>
    <dgm:pt modelId="{4B710271-FAA7-439D-85D2-7E38289C6C66}" type="pres">
      <dgm:prSet presAssocID="{09E4EF41-6D4E-4C13-867F-4566FCE1CD9A}" presName="horz1" presStyleCnt="0"/>
      <dgm:spPr/>
    </dgm:pt>
    <dgm:pt modelId="{A46D5A88-BAB6-4ED8-8C4F-BCDB07870EDC}" type="pres">
      <dgm:prSet presAssocID="{09E4EF41-6D4E-4C13-867F-4566FCE1CD9A}" presName="tx1" presStyleLbl="revTx" presStyleIdx="2" presStyleCnt="5"/>
      <dgm:spPr/>
    </dgm:pt>
    <dgm:pt modelId="{37F5E453-DE0A-4D47-BF88-12D4B0937D75}" type="pres">
      <dgm:prSet presAssocID="{09E4EF41-6D4E-4C13-867F-4566FCE1CD9A}" presName="vert1" presStyleCnt="0"/>
      <dgm:spPr/>
    </dgm:pt>
    <dgm:pt modelId="{7D080452-8999-4121-93A6-12D597F2245F}" type="pres">
      <dgm:prSet presAssocID="{A0082C35-104F-4320-9593-792A8562D123}" presName="thickLine" presStyleLbl="alignNode1" presStyleIdx="3" presStyleCnt="5"/>
      <dgm:spPr/>
    </dgm:pt>
    <dgm:pt modelId="{2F5BA00C-2EBD-4161-B02D-3E597B6EE69D}" type="pres">
      <dgm:prSet presAssocID="{A0082C35-104F-4320-9593-792A8562D123}" presName="horz1" presStyleCnt="0"/>
      <dgm:spPr/>
    </dgm:pt>
    <dgm:pt modelId="{F616A3A5-C445-4078-A4C4-F5FBFC7A3119}" type="pres">
      <dgm:prSet presAssocID="{A0082C35-104F-4320-9593-792A8562D123}" presName="tx1" presStyleLbl="revTx" presStyleIdx="3" presStyleCnt="5"/>
      <dgm:spPr/>
    </dgm:pt>
    <dgm:pt modelId="{F43CE4E3-F9EC-49C8-A9C4-6DD1316C91A3}" type="pres">
      <dgm:prSet presAssocID="{A0082C35-104F-4320-9593-792A8562D123}" presName="vert1" presStyleCnt="0"/>
      <dgm:spPr/>
    </dgm:pt>
    <dgm:pt modelId="{482C7C40-C91D-4E4A-867D-50C5DA473CDB}" type="pres">
      <dgm:prSet presAssocID="{46AE9D38-17E8-4B0F-82F7-2D708BA6140E}" presName="thickLine" presStyleLbl="alignNode1" presStyleIdx="4" presStyleCnt="5"/>
      <dgm:spPr/>
    </dgm:pt>
    <dgm:pt modelId="{E6329224-40AF-496A-B461-669A3A5B0FFB}" type="pres">
      <dgm:prSet presAssocID="{46AE9D38-17E8-4B0F-82F7-2D708BA6140E}" presName="horz1" presStyleCnt="0"/>
      <dgm:spPr/>
    </dgm:pt>
    <dgm:pt modelId="{3201B45C-187F-4738-968A-4CE50403F804}" type="pres">
      <dgm:prSet presAssocID="{46AE9D38-17E8-4B0F-82F7-2D708BA6140E}" presName="tx1" presStyleLbl="revTx" presStyleIdx="4" presStyleCnt="5"/>
      <dgm:spPr/>
    </dgm:pt>
    <dgm:pt modelId="{C87291AB-443C-4AF3-B523-26011BFABA7D}" type="pres">
      <dgm:prSet presAssocID="{46AE9D38-17E8-4B0F-82F7-2D708BA6140E}" presName="vert1" presStyleCnt="0"/>
      <dgm:spPr/>
    </dgm:pt>
  </dgm:ptLst>
  <dgm:cxnLst>
    <dgm:cxn modelId="{6F6BE73B-905C-42D5-9165-2E4F8A8BD856}" type="presOf" srcId="{D55EBFC2-ADDB-4B24-9F5A-DC77A04FA61D}" destId="{0987BE26-EC1D-4E24-85EA-A356582D8653}" srcOrd="0" destOrd="0" presId="urn:microsoft.com/office/officeart/2008/layout/LinedList"/>
    <dgm:cxn modelId="{DCBEE04A-66EB-4015-99BB-02F9C39B99AE}" srcId="{36DE5227-B16F-4871-8BEE-B3B1CDDEED78}" destId="{46AE9D38-17E8-4B0F-82F7-2D708BA6140E}" srcOrd="4" destOrd="0" parTransId="{83CB8685-60A3-4052-A5AB-6D2256E93AAB}" sibTransId="{06AC31BD-952A-4481-8800-62E782169B16}"/>
    <dgm:cxn modelId="{B867C04F-D4FE-4161-97D0-E767CD3D9D71}" type="presOf" srcId="{36DE5227-B16F-4871-8BEE-B3B1CDDEED78}" destId="{526D4E3B-6D79-43A5-A885-30FB9E2B86B4}" srcOrd="0" destOrd="0" presId="urn:microsoft.com/office/officeart/2008/layout/LinedList"/>
    <dgm:cxn modelId="{E2160675-3D7A-49ED-95BA-6224C6D23775}" srcId="{36DE5227-B16F-4871-8BEE-B3B1CDDEED78}" destId="{A0082C35-104F-4320-9593-792A8562D123}" srcOrd="3" destOrd="0" parTransId="{07EA8237-BBF9-4C70-B73A-BAF3174470D5}" sibTransId="{0925D584-2285-4A60-92C8-A8D35B586272}"/>
    <dgm:cxn modelId="{A8B3BE7E-8C90-492A-9368-0747B7D3B11A}" type="presOf" srcId="{A0082C35-104F-4320-9593-792A8562D123}" destId="{F616A3A5-C445-4078-A4C4-F5FBFC7A3119}" srcOrd="0" destOrd="0" presId="urn:microsoft.com/office/officeart/2008/layout/LinedList"/>
    <dgm:cxn modelId="{962BAA94-6F99-4511-86C3-A0DFEDD53A56}" srcId="{36DE5227-B16F-4871-8BEE-B3B1CDDEED78}" destId="{D55EBFC2-ADDB-4B24-9F5A-DC77A04FA61D}" srcOrd="1" destOrd="0" parTransId="{737F4F47-AE45-4647-9EF1-68749F588025}" sibTransId="{1FCAD4FB-A377-4589-ADA5-1B33DA1BC30E}"/>
    <dgm:cxn modelId="{15B37098-F5EC-4B06-A6ED-48FED9423B02}" type="presOf" srcId="{24956C67-E263-4F6A-9B49-B7E6D3475F46}" destId="{C47B63E4-175F-4248-AADE-A382B7F097D2}" srcOrd="0" destOrd="0" presId="urn:microsoft.com/office/officeart/2008/layout/LinedList"/>
    <dgm:cxn modelId="{E3C499B9-4615-4598-90B0-A9DABD86B6F8}" srcId="{36DE5227-B16F-4871-8BEE-B3B1CDDEED78}" destId="{24956C67-E263-4F6A-9B49-B7E6D3475F46}" srcOrd="0" destOrd="0" parTransId="{9320D383-D253-4DE0-B94D-12414F11F1FC}" sibTransId="{DB540566-06DB-491C-B485-CE10C926BA31}"/>
    <dgm:cxn modelId="{D4C135BB-B6BA-4D76-8456-B404A913778A}" type="presOf" srcId="{09E4EF41-6D4E-4C13-867F-4566FCE1CD9A}" destId="{A46D5A88-BAB6-4ED8-8C4F-BCDB07870EDC}" srcOrd="0" destOrd="0" presId="urn:microsoft.com/office/officeart/2008/layout/LinedList"/>
    <dgm:cxn modelId="{9BCDE0C3-0863-4247-8485-EABA2B019516}" srcId="{36DE5227-B16F-4871-8BEE-B3B1CDDEED78}" destId="{09E4EF41-6D4E-4C13-867F-4566FCE1CD9A}" srcOrd="2" destOrd="0" parTransId="{422EC570-F440-421E-91A7-86CDF5EC1C4D}" sibTransId="{80C949B7-7772-444D-BAD8-F8B8EEF01A0D}"/>
    <dgm:cxn modelId="{A389DCD8-B618-48D1-A3CD-CE54431BBB71}" type="presOf" srcId="{46AE9D38-17E8-4B0F-82F7-2D708BA6140E}" destId="{3201B45C-187F-4738-968A-4CE50403F804}" srcOrd="0" destOrd="0" presId="urn:microsoft.com/office/officeart/2008/layout/LinedList"/>
    <dgm:cxn modelId="{FC01F8B2-1EDE-49CD-9DA3-076032B5B64B}" type="presParOf" srcId="{526D4E3B-6D79-43A5-A885-30FB9E2B86B4}" destId="{EEA4B120-0E4B-4DCE-BEE9-89B5458DA446}" srcOrd="0" destOrd="0" presId="urn:microsoft.com/office/officeart/2008/layout/LinedList"/>
    <dgm:cxn modelId="{0B8DB819-404B-4820-ADF7-FCD5C9128A20}" type="presParOf" srcId="{526D4E3B-6D79-43A5-A885-30FB9E2B86B4}" destId="{B1DC9606-BD2A-40C4-AEAE-15961DAF4B33}" srcOrd="1" destOrd="0" presId="urn:microsoft.com/office/officeart/2008/layout/LinedList"/>
    <dgm:cxn modelId="{7F2B1476-6C9F-43FE-94E6-7E107375D9C9}" type="presParOf" srcId="{B1DC9606-BD2A-40C4-AEAE-15961DAF4B33}" destId="{C47B63E4-175F-4248-AADE-A382B7F097D2}" srcOrd="0" destOrd="0" presId="urn:microsoft.com/office/officeart/2008/layout/LinedList"/>
    <dgm:cxn modelId="{91BC72A3-6FC9-4265-B8D1-B69370113C72}" type="presParOf" srcId="{B1DC9606-BD2A-40C4-AEAE-15961DAF4B33}" destId="{B908B21E-DCA9-4ED3-B969-AAC7E354819E}" srcOrd="1" destOrd="0" presId="urn:microsoft.com/office/officeart/2008/layout/LinedList"/>
    <dgm:cxn modelId="{14B0CA86-53E6-4F83-88EE-C8CD5C92A599}" type="presParOf" srcId="{526D4E3B-6D79-43A5-A885-30FB9E2B86B4}" destId="{6E6483CA-5803-402C-AC7A-161FD55A6580}" srcOrd="2" destOrd="0" presId="urn:microsoft.com/office/officeart/2008/layout/LinedList"/>
    <dgm:cxn modelId="{9CDA27FD-5601-49A0-97AC-D383D6609878}" type="presParOf" srcId="{526D4E3B-6D79-43A5-A885-30FB9E2B86B4}" destId="{B1B4DA41-6101-47ED-BFED-6C1C8A146B6D}" srcOrd="3" destOrd="0" presId="urn:microsoft.com/office/officeart/2008/layout/LinedList"/>
    <dgm:cxn modelId="{1C43F125-9919-426D-844C-2D66E1E1D27A}" type="presParOf" srcId="{B1B4DA41-6101-47ED-BFED-6C1C8A146B6D}" destId="{0987BE26-EC1D-4E24-85EA-A356582D8653}" srcOrd="0" destOrd="0" presId="urn:microsoft.com/office/officeart/2008/layout/LinedList"/>
    <dgm:cxn modelId="{2184403A-917A-482E-882A-10701DB779EF}" type="presParOf" srcId="{B1B4DA41-6101-47ED-BFED-6C1C8A146B6D}" destId="{1BEC3B41-8693-4254-94E0-FF6C393EB3C2}" srcOrd="1" destOrd="0" presId="urn:microsoft.com/office/officeart/2008/layout/LinedList"/>
    <dgm:cxn modelId="{B575A969-FC80-441B-B67E-F44073C059F1}" type="presParOf" srcId="{526D4E3B-6D79-43A5-A885-30FB9E2B86B4}" destId="{6D075916-077E-4130-B29D-AB85D5F50EB1}" srcOrd="4" destOrd="0" presId="urn:microsoft.com/office/officeart/2008/layout/LinedList"/>
    <dgm:cxn modelId="{C06BF8C5-B1E6-4CAB-A356-BC28510D55AF}" type="presParOf" srcId="{526D4E3B-6D79-43A5-A885-30FB9E2B86B4}" destId="{4B710271-FAA7-439D-85D2-7E38289C6C66}" srcOrd="5" destOrd="0" presId="urn:microsoft.com/office/officeart/2008/layout/LinedList"/>
    <dgm:cxn modelId="{108DA0C1-CE28-41E7-9227-6A76EA54EBE8}" type="presParOf" srcId="{4B710271-FAA7-439D-85D2-7E38289C6C66}" destId="{A46D5A88-BAB6-4ED8-8C4F-BCDB07870EDC}" srcOrd="0" destOrd="0" presId="urn:microsoft.com/office/officeart/2008/layout/LinedList"/>
    <dgm:cxn modelId="{C955288B-6B8B-4C6F-8347-160DF87A61AC}" type="presParOf" srcId="{4B710271-FAA7-439D-85D2-7E38289C6C66}" destId="{37F5E453-DE0A-4D47-BF88-12D4B0937D75}" srcOrd="1" destOrd="0" presId="urn:microsoft.com/office/officeart/2008/layout/LinedList"/>
    <dgm:cxn modelId="{BF0267A4-9F3F-4288-9BFD-6733779F7E6E}" type="presParOf" srcId="{526D4E3B-6D79-43A5-A885-30FB9E2B86B4}" destId="{7D080452-8999-4121-93A6-12D597F2245F}" srcOrd="6" destOrd="0" presId="urn:microsoft.com/office/officeart/2008/layout/LinedList"/>
    <dgm:cxn modelId="{124B611A-F1E9-4EE2-B89C-B1A966972E1D}" type="presParOf" srcId="{526D4E3B-6D79-43A5-A885-30FB9E2B86B4}" destId="{2F5BA00C-2EBD-4161-B02D-3E597B6EE69D}" srcOrd="7" destOrd="0" presId="urn:microsoft.com/office/officeart/2008/layout/LinedList"/>
    <dgm:cxn modelId="{00D8A0DD-D112-4657-B726-DA716DB7FB14}" type="presParOf" srcId="{2F5BA00C-2EBD-4161-B02D-3E597B6EE69D}" destId="{F616A3A5-C445-4078-A4C4-F5FBFC7A3119}" srcOrd="0" destOrd="0" presId="urn:microsoft.com/office/officeart/2008/layout/LinedList"/>
    <dgm:cxn modelId="{97492D7A-161B-4923-A14A-7D401F902BC6}" type="presParOf" srcId="{2F5BA00C-2EBD-4161-B02D-3E597B6EE69D}" destId="{F43CE4E3-F9EC-49C8-A9C4-6DD1316C91A3}" srcOrd="1" destOrd="0" presId="urn:microsoft.com/office/officeart/2008/layout/LinedList"/>
    <dgm:cxn modelId="{8E95B273-7DEA-46BB-B8AA-F749D49DF0AB}" type="presParOf" srcId="{526D4E3B-6D79-43A5-A885-30FB9E2B86B4}" destId="{482C7C40-C91D-4E4A-867D-50C5DA473CDB}" srcOrd="8" destOrd="0" presId="urn:microsoft.com/office/officeart/2008/layout/LinedList"/>
    <dgm:cxn modelId="{5E06BC1E-7F72-4DAC-A65D-00AD82773ACB}" type="presParOf" srcId="{526D4E3B-6D79-43A5-A885-30FB9E2B86B4}" destId="{E6329224-40AF-496A-B461-669A3A5B0FFB}" srcOrd="9" destOrd="0" presId="urn:microsoft.com/office/officeart/2008/layout/LinedList"/>
    <dgm:cxn modelId="{762AD8E6-7DFF-4954-AA74-06BF5FDD1AFC}" type="presParOf" srcId="{E6329224-40AF-496A-B461-669A3A5B0FFB}" destId="{3201B45C-187F-4738-968A-4CE50403F804}" srcOrd="0" destOrd="0" presId="urn:microsoft.com/office/officeart/2008/layout/LinedList"/>
    <dgm:cxn modelId="{3A0C2189-3B92-4270-979A-AB6B9C0B1CD1}" type="presParOf" srcId="{E6329224-40AF-496A-B461-669A3A5B0FFB}" destId="{C87291AB-443C-4AF3-B523-26011BFABA7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173418-A545-4CD3-B11B-F2C02CB0B346}" type="doc">
      <dgm:prSet loTypeId="urn:microsoft.com/office/officeart/2016/7/layout/VerticalDownArrowProcess" loCatId="process" qsTypeId="urn:microsoft.com/office/officeart/2005/8/quickstyle/simple1" qsCatId="simple" csTypeId="urn:microsoft.com/office/officeart/2005/8/colors/colorful2" csCatId="colorful" phldr="1"/>
      <dgm:spPr/>
      <dgm:t>
        <a:bodyPr/>
        <a:lstStyle/>
        <a:p>
          <a:endParaRPr lang="en-US"/>
        </a:p>
      </dgm:t>
    </dgm:pt>
    <dgm:pt modelId="{286BE22D-C45B-402C-804C-F4D1614BC676}">
      <dgm:prSet/>
      <dgm:spPr/>
      <dgm:t>
        <a:bodyPr/>
        <a:lstStyle/>
        <a:p>
          <a:r>
            <a:rPr lang="en-US"/>
            <a:t>CALL</a:t>
          </a:r>
        </a:p>
      </dgm:t>
    </dgm:pt>
    <dgm:pt modelId="{9487718A-04A7-4A1F-8C7D-34BCBA9C0FE7}" type="parTrans" cxnId="{88A580A4-82FB-4A77-8D80-9E1AC2D45DE9}">
      <dgm:prSet/>
      <dgm:spPr/>
      <dgm:t>
        <a:bodyPr/>
        <a:lstStyle/>
        <a:p>
          <a:endParaRPr lang="en-US"/>
        </a:p>
      </dgm:t>
    </dgm:pt>
    <dgm:pt modelId="{CA12D77E-7424-4E6E-9933-74457856B7E1}" type="sibTrans" cxnId="{88A580A4-82FB-4A77-8D80-9E1AC2D45DE9}">
      <dgm:prSet/>
      <dgm:spPr/>
      <dgm:t>
        <a:bodyPr/>
        <a:lstStyle/>
        <a:p>
          <a:endParaRPr lang="en-US"/>
        </a:p>
      </dgm:t>
    </dgm:pt>
    <dgm:pt modelId="{DB486E8C-B514-4647-9B8B-D4FD3AA0E783}">
      <dgm:prSet/>
      <dgm:spPr/>
      <dgm:t>
        <a:bodyPr/>
        <a:lstStyle/>
        <a:p>
          <a:r>
            <a:rPr lang="en-US"/>
            <a:t>ALWAYS CALL FIRST!!!!! If its during business hours (8:45am-5pm) call the Area office 413-205-0500 / after hours/weekend/holiday, it is hotline (1-800-792-5200) </a:t>
          </a:r>
        </a:p>
      </dgm:t>
    </dgm:pt>
    <dgm:pt modelId="{9C5DD484-EE7F-4DEA-82FE-8A0C7C87034C}" type="parTrans" cxnId="{215B2CC3-C112-436B-BC8B-EF3078347205}">
      <dgm:prSet/>
      <dgm:spPr/>
      <dgm:t>
        <a:bodyPr/>
        <a:lstStyle/>
        <a:p>
          <a:endParaRPr lang="en-US"/>
        </a:p>
      </dgm:t>
    </dgm:pt>
    <dgm:pt modelId="{D6085ABF-8222-4663-93F3-B17E30CF5D6F}" type="sibTrans" cxnId="{215B2CC3-C112-436B-BC8B-EF3078347205}">
      <dgm:prSet/>
      <dgm:spPr/>
      <dgm:t>
        <a:bodyPr/>
        <a:lstStyle/>
        <a:p>
          <a:endParaRPr lang="en-US"/>
        </a:p>
      </dgm:t>
    </dgm:pt>
    <dgm:pt modelId="{5A2476E1-9B88-4949-ABFA-14D0CCFDFA4E}">
      <dgm:prSet/>
      <dgm:spPr/>
      <dgm:t>
        <a:bodyPr/>
        <a:lstStyle/>
        <a:p>
          <a:r>
            <a:rPr lang="en-US" dirty="0"/>
            <a:t>online</a:t>
          </a:r>
        </a:p>
      </dgm:t>
    </dgm:pt>
    <dgm:pt modelId="{90CEB1F6-B8BA-4AA4-A2D5-79E9C442B16D}" type="parTrans" cxnId="{C5A8AF7A-E55F-45C3-96F4-7384257214B1}">
      <dgm:prSet/>
      <dgm:spPr/>
      <dgm:t>
        <a:bodyPr/>
        <a:lstStyle/>
        <a:p>
          <a:endParaRPr lang="en-US"/>
        </a:p>
      </dgm:t>
    </dgm:pt>
    <dgm:pt modelId="{0E470CF1-D561-44F3-AA7C-6CBB8CB67FCC}" type="sibTrans" cxnId="{C5A8AF7A-E55F-45C3-96F4-7384257214B1}">
      <dgm:prSet/>
      <dgm:spPr/>
      <dgm:t>
        <a:bodyPr/>
        <a:lstStyle/>
        <a:p>
          <a:endParaRPr lang="en-US"/>
        </a:p>
      </dgm:t>
    </dgm:pt>
    <dgm:pt modelId="{ECA56244-2ADF-458F-A565-6BC699969D54}">
      <dgm:prSet/>
      <dgm:spPr/>
      <dgm:t>
        <a:bodyPr/>
        <a:lstStyle/>
        <a:p>
          <a:r>
            <a:rPr lang="en-US" dirty="0"/>
            <a:t>Preferred file online; fax written (413-205-0650) if online is not feasible</a:t>
          </a:r>
        </a:p>
      </dgm:t>
    </dgm:pt>
    <dgm:pt modelId="{8728564F-BEFF-40EC-8FC4-54C9B95309EA}" type="parTrans" cxnId="{7DA095A9-B287-4D68-8C9C-285886A8D832}">
      <dgm:prSet/>
      <dgm:spPr/>
      <dgm:t>
        <a:bodyPr/>
        <a:lstStyle/>
        <a:p>
          <a:endParaRPr lang="en-US"/>
        </a:p>
      </dgm:t>
    </dgm:pt>
    <dgm:pt modelId="{9C91ABCC-3ACC-4188-8D89-409C6FB8C281}" type="sibTrans" cxnId="{7DA095A9-B287-4D68-8C9C-285886A8D832}">
      <dgm:prSet/>
      <dgm:spPr/>
      <dgm:t>
        <a:bodyPr/>
        <a:lstStyle/>
        <a:p>
          <a:endParaRPr lang="en-US"/>
        </a:p>
      </dgm:t>
    </dgm:pt>
    <dgm:pt modelId="{4340E76B-ADBD-49C4-8EA9-56C5F825B78F}">
      <dgm:prSet/>
      <dgm:spPr/>
      <dgm:t>
        <a:bodyPr/>
        <a:lstStyle/>
        <a:p>
          <a:r>
            <a:rPr lang="en-US"/>
            <a:t>https://www.mass.gov/how-to/report-child-abuse-or-neglect-as-a-mandated-reporter</a:t>
          </a:r>
        </a:p>
      </dgm:t>
    </dgm:pt>
    <dgm:pt modelId="{2764E4B4-6C4C-46C5-BFF4-C854A2CAA181}" type="parTrans" cxnId="{DB44CE47-8463-4A6C-AAD0-833578C2200F}">
      <dgm:prSet/>
      <dgm:spPr/>
      <dgm:t>
        <a:bodyPr/>
        <a:lstStyle/>
        <a:p>
          <a:endParaRPr lang="en-US"/>
        </a:p>
      </dgm:t>
    </dgm:pt>
    <dgm:pt modelId="{B39A2B0F-39A1-4781-B061-2F887D3E4C0F}" type="sibTrans" cxnId="{DB44CE47-8463-4A6C-AAD0-833578C2200F}">
      <dgm:prSet/>
      <dgm:spPr/>
      <dgm:t>
        <a:bodyPr/>
        <a:lstStyle/>
        <a:p>
          <a:endParaRPr lang="en-US"/>
        </a:p>
      </dgm:t>
    </dgm:pt>
    <dgm:pt modelId="{721B0C1C-67B1-4E07-80FB-06BB5A594FF9}" type="pres">
      <dgm:prSet presAssocID="{D4173418-A545-4CD3-B11B-F2C02CB0B346}" presName="Name0" presStyleCnt="0">
        <dgm:presLayoutVars>
          <dgm:dir/>
          <dgm:animLvl val="lvl"/>
          <dgm:resizeHandles val="exact"/>
        </dgm:presLayoutVars>
      </dgm:prSet>
      <dgm:spPr/>
    </dgm:pt>
    <dgm:pt modelId="{890A7539-88E9-4B00-9622-800D6ACA5610}" type="pres">
      <dgm:prSet presAssocID="{5A2476E1-9B88-4949-ABFA-14D0CCFDFA4E}" presName="boxAndChildren" presStyleCnt="0"/>
      <dgm:spPr/>
    </dgm:pt>
    <dgm:pt modelId="{5139F5E4-D55A-4EFD-93F2-6B4FE66F5C08}" type="pres">
      <dgm:prSet presAssocID="{5A2476E1-9B88-4949-ABFA-14D0CCFDFA4E}" presName="parentTextBox" presStyleLbl="alignNode1" presStyleIdx="0" presStyleCnt="2"/>
      <dgm:spPr/>
    </dgm:pt>
    <dgm:pt modelId="{73C83898-3D62-4C0E-8EC4-869489E21086}" type="pres">
      <dgm:prSet presAssocID="{5A2476E1-9B88-4949-ABFA-14D0CCFDFA4E}" presName="descendantBox" presStyleLbl="bgAccFollowNode1" presStyleIdx="0" presStyleCnt="2"/>
      <dgm:spPr/>
    </dgm:pt>
    <dgm:pt modelId="{2B20763D-7123-4E82-8FA2-005D6F731124}" type="pres">
      <dgm:prSet presAssocID="{CA12D77E-7424-4E6E-9933-74457856B7E1}" presName="sp" presStyleCnt="0"/>
      <dgm:spPr/>
    </dgm:pt>
    <dgm:pt modelId="{5F75D938-6081-4075-A2AD-CCB3641B5571}" type="pres">
      <dgm:prSet presAssocID="{286BE22D-C45B-402C-804C-F4D1614BC676}" presName="arrowAndChildren" presStyleCnt="0"/>
      <dgm:spPr/>
    </dgm:pt>
    <dgm:pt modelId="{892D5FC9-DFA5-4476-9E48-3F2598F49A5C}" type="pres">
      <dgm:prSet presAssocID="{286BE22D-C45B-402C-804C-F4D1614BC676}" presName="parentTextArrow" presStyleLbl="node1" presStyleIdx="0" presStyleCnt="0"/>
      <dgm:spPr/>
    </dgm:pt>
    <dgm:pt modelId="{CC6F2E34-6480-4420-928E-7CF066DC4B26}" type="pres">
      <dgm:prSet presAssocID="{286BE22D-C45B-402C-804C-F4D1614BC676}" presName="arrow" presStyleLbl="alignNode1" presStyleIdx="1" presStyleCnt="2"/>
      <dgm:spPr/>
    </dgm:pt>
    <dgm:pt modelId="{9E5129F9-B655-4907-8E64-2D766B052D6D}" type="pres">
      <dgm:prSet presAssocID="{286BE22D-C45B-402C-804C-F4D1614BC676}" presName="descendantArrow" presStyleLbl="bgAccFollowNode1" presStyleIdx="1" presStyleCnt="2"/>
      <dgm:spPr/>
    </dgm:pt>
  </dgm:ptLst>
  <dgm:cxnLst>
    <dgm:cxn modelId="{18621242-E2C4-47E0-9D87-70D5190DB781}" type="presOf" srcId="{286BE22D-C45B-402C-804C-F4D1614BC676}" destId="{CC6F2E34-6480-4420-928E-7CF066DC4B26}" srcOrd="1" destOrd="0" presId="urn:microsoft.com/office/officeart/2016/7/layout/VerticalDownArrowProcess"/>
    <dgm:cxn modelId="{DB44CE47-8463-4A6C-AAD0-833578C2200F}" srcId="{ECA56244-2ADF-458F-A565-6BC699969D54}" destId="{4340E76B-ADBD-49C4-8EA9-56C5F825B78F}" srcOrd="0" destOrd="0" parTransId="{2764E4B4-6C4C-46C5-BFF4-C854A2CAA181}" sibTransId="{B39A2B0F-39A1-4781-B061-2F887D3E4C0F}"/>
    <dgm:cxn modelId="{CBD7006A-9FCC-426B-8918-6B3BE717C388}" type="presOf" srcId="{4340E76B-ADBD-49C4-8EA9-56C5F825B78F}" destId="{73C83898-3D62-4C0E-8EC4-869489E21086}" srcOrd="0" destOrd="1" presId="urn:microsoft.com/office/officeart/2016/7/layout/VerticalDownArrowProcess"/>
    <dgm:cxn modelId="{9CAA0B6E-A33B-4D7B-BE54-71DC80FBAE71}" type="presOf" srcId="{5A2476E1-9B88-4949-ABFA-14D0CCFDFA4E}" destId="{5139F5E4-D55A-4EFD-93F2-6B4FE66F5C08}" srcOrd="0" destOrd="0" presId="urn:microsoft.com/office/officeart/2016/7/layout/VerticalDownArrowProcess"/>
    <dgm:cxn modelId="{77BE5D4E-2ED2-46D9-B946-42C9523EEFF5}" type="presOf" srcId="{ECA56244-2ADF-458F-A565-6BC699969D54}" destId="{73C83898-3D62-4C0E-8EC4-869489E21086}" srcOrd="0" destOrd="0" presId="urn:microsoft.com/office/officeart/2016/7/layout/VerticalDownArrowProcess"/>
    <dgm:cxn modelId="{C5A8AF7A-E55F-45C3-96F4-7384257214B1}" srcId="{D4173418-A545-4CD3-B11B-F2C02CB0B346}" destId="{5A2476E1-9B88-4949-ABFA-14D0CCFDFA4E}" srcOrd="1" destOrd="0" parTransId="{90CEB1F6-B8BA-4AA4-A2D5-79E9C442B16D}" sibTransId="{0E470CF1-D561-44F3-AA7C-6CBB8CB67FCC}"/>
    <dgm:cxn modelId="{8B4CDBA1-61AA-4A8C-B698-3473859E5879}" type="presOf" srcId="{D4173418-A545-4CD3-B11B-F2C02CB0B346}" destId="{721B0C1C-67B1-4E07-80FB-06BB5A594FF9}" srcOrd="0" destOrd="0" presId="urn:microsoft.com/office/officeart/2016/7/layout/VerticalDownArrowProcess"/>
    <dgm:cxn modelId="{88A580A4-82FB-4A77-8D80-9E1AC2D45DE9}" srcId="{D4173418-A545-4CD3-B11B-F2C02CB0B346}" destId="{286BE22D-C45B-402C-804C-F4D1614BC676}" srcOrd="0" destOrd="0" parTransId="{9487718A-04A7-4A1F-8C7D-34BCBA9C0FE7}" sibTransId="{CA12D77E-7424-4E6E-9933-74457856B7E1}"/>
    <dgm:cxn modelId="{7DA095A9-B287-4D68-8C9C-285886A8D832}" srcId="{5A2476E1-9B88-4949-ABFA-14D0CCFDFA4E}" destId="{ECA56244-2ADF-458F-A565-6BC699969D54}" srcOrd="0" destOrd="0" parTransId="{8728564F-BEFF-40EC-8FC4-54C9B95309EA}" sibTransId="{9C91ABCC-3ACC-4188-8D89-409C6FB8C281}"/>
    <dgm:cxn modelId="{215B2CC3-C112-436B-BC8B-EF3078347205}" srcId="{286BE22D-C45B-402C-804C-F4D1614BC676}" destId="{DB486E8C-B514-4647-9B8B-D4FD3AA0E783}" srcOrd="0" destOrd="0" parTransId="{9C5DD484-EE7F-4DEA-82FE-8A0C7C87034C}" sibTransId="{D6085ABF-8222-4663-93F3-B17E30CF5D6F}"/>
    <dgm:cxn modelId="{9AC4ADCB-C120-41D7-9395-7EBC3D3DEF46}" type="presOf" srcId="{DB486E8C-B514-4647-9B8B-D4FD3AA0E783}" destId="{9E5129F9-B655-4907-8E64-2D766B052D6D}" srcOrd="0" destOrd="0" presId="urn:microsoft.com/office/officeart/2016/7/layout/VerticalDownArrowProcess"/>
    <dgm:cxn modelId="{571E33E4-F612-4A95-850B-9B636FC6F9FA}" type="presOf" srcId="{286BE22D-C45B-402C-804C-F4D1614BC676}" destId="{892D5FC9-DFA5-4476-9E48-3F2598F49A5C}" srcOrd="0" destOrd="0" presId="urn:microsoft.com/office/officeart/2016/7/layout/VerticalDownArrowProcess"/>
    <dgm:cxn modelId="{C9FDBEE0-E19E-40B9-B8B8-4CB554B2B23E}" type="presParOf" srcId="{721B0C1C-67B1-4E07-80FB-06BB5A594FF9}" destId="{890A7539-88E9-4B00-9622-800D6ACA5610}" srcOrd="0" destOrd="0" presId="urn:microsoft.com/office/officeart/2016/7/layout/VerticalDownArrowProcess"/>
    <dgm:cxn modelId="{E9580483-F9A1-4B60-8224-839B2E2CE8D3}" type="presParOf" srcId="{890A7539-88E9-4B00-9622-800D6ACA5610}" destId="{5139F5E4-D55A-4EFD-93F2-6B4FE66F5C08}" srcOrd="0" destOrd="0" presId="urn:microsoft.com/office/officeart/2016/7/layout/VerticalDownArrowProcess"/>
    <dgm:cxn modelId="{9C926EC1-FBCF-4B30-BC06-0AC8BBAC920F}" type="presParOf" srcId="{890A7539-88E9-4B00-9622-800D6ACA5610}" destId="{73C83898-3D62-4C0E-8EC4-869489E21086}" srcOrd="1" destOrd="0" presId="urn:microsoft.com/office/officeart/2016/7/layout/VerticalDownArrowProcess"/>
    <dgm:cxn modelId="{8B822B05-DACC-45CC-BA7C-A8884F59FF57}" type="presParOf" srcId="{721B0C1C-67B1-4E07-80FB-06BB5A594FF9}" destId="{2B20763D-7123-4E82-8FA2-005D6F731124}" srcOrd="1" destOrd="0" presId="urn:microsoft.com/office/officeart/2016/7/layout/VerticalDownArrowProcess"/>
    <dgm:cxn modelId="{46AA877C-C74F-414F-979C-EFB6287BE99F}" type="presParOf" srcId="{721B0C1C-67B1-4E07-80FB-06BB5A594FF9}" destId="{5F75D938-6081-4075-A2AD-CCB3641B5571}" srcOrd="2" destOrd="0" presId="urn:microsoft.com/office/officeart/2016/7/layout/VerticalDownArrowProcess"/>
    <dgm:cxn modelId="{289E0B60-0B77-46FC-A335-EA9BD3800FCB}" type="presParOf" srcId="{5F75D938-6081-4075-A2AD-CCB3641B5571}" destId="{892D5FC9-DFA5-4476-9E48-3F2598F49A5C}" srcOrd="0" destOrd="0" presId="urn:microsoft.com/office/officeart/2016/7/layout/VerticalDownArrowProcess"/>
    <dgm:cxn modelId="{5E8CC7D1-B82A-4A84-A44E-E397AB0D7483}" type="presParOf" srcId="{5F75D938-6081-4075-A2AD-CCB3641B5571}" destId="{CC6F2E34-6480-4420-928E-7CF066DC4B26}" srcOrd="1" destOrd="0" presId="urn:microsoft.com/office/officeart/2016/7/layout/VerticalDownArrowProcess"/>
    <dgm:cxn modelId="{EB2326A1-99B7-4679-8D91-AF8444E2CEA2}" type="presParOf" srcId="{5F75D938-6081-4075-A2AD-CCB3641B5571}" destId="{9E5129F9-B655-4907-8E64-2D766B052D6D}"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0BD26F-CE5A-4AFD-8500-1C76BDBB4B06}" type="doc">
      <dgm:prSet loTypeId="urn:microsoft.com/office/officeart/2016/7/layout/BasicLinearProcessNumbered" loCatId="process" qsTypeId="urn:microsoft.com/office/officeart/2005/8/quickstyle/simple1" qsCatId="simple" csTypeId="urn:microsoft.com/office/officeart/2005/8/colors/accent5_2" csCatId="accent5"/>
      <dgm:spPr/>
      <dgm:t>
        <a:bodyPr/>
        <a:lstStyle/>
        <a:p>
          <a:endParaRPr lang="en-US"/>
        </a:p>
      </dgm:t>
    </dgm:pt>
    <dgm:pt modelId="{FF3664A3-D142-42F6-B06A-14ED32D4E260}">
      <dgm:prSet/>
      <dgm:spPr/>
      <dgm:t>
        <a:bodyPr/>
        <a:lstStyle/>
        <a:p>
          <a:r>
            <a:rPr lang="en-US"/>
            <a:t>Screen out </a:t>
          </a:r>
        </a:p>
      </dgm:t>
    </dgm:pt>
    <dgm:pt modelId="{0B84225C-A0F0-41BE-991C-74F20BED1160}" type="parTrans" cxnId="{53B5CA44-2C5C-44CC-AFFD-18A300CC94C2}">
      <dgm:prSet/>
      <dgm:spPr/>
      <dgm:t>
        <a:bodyPr/>
        <a:lstStyle/>
        <a:p>
          <a:endParaRPr lang="en-US"/>
        </a:p>
      </dgm:t>
    </dgm:pt>
    <dgm:pt modelId="{41CB6FB5-9D97-4898-9372-5575558D0696}" type="sibTrans" cxnId="{53B5CA44-2C5C-44CC-AFFD-18A300CC94C2}">
      <dgm:prSet phldrT="1" phldr="0"/>
      <dgm:spPr/>
      <dgm:t>
        <a:bodyPr/>
        <a:lstStyle/>
        <a:p>
          <a:r>
            <a:rPr lang="en-US"/>
            <a:t>1</a:t>
          </a:r>
        </a:p>
      </dgm:t>
    </dgm:pt>
    <dgm:pt modelId="{D82CEAD2-1012-4F19-A31A-BF0FC658599E}">
      <dgm:prSet/>
      <dgm:spPr/>
      <dgm:t>
        <a:bodyPr/>
        <a:lstStyle/>
        <a:p>
          <a:r>
            <a:rPr lang="en-US"/>
            <a:t>Screen in </a:t>
          </a:r>
        </a:p>
      </dgm:t>
    </dgm:pt>
    <dgm:pt modelId="{3000241F-DBC7-4A64-BF20-26322BFCE129}" type="parTrans" cxnId="{C30AEEC0-D1A8-402B-B399-6DCA48E13A3F}">
      <dgm:prSet/>
      <dgm:spPr/>
      <dgm:t>
        <a:bodyPr/>
        <a:lstStyle/>
        <a:p>
          <a:endParaRPr lang="en-US"/>
        </a:p>
      </dgm:t>
    </dgm:pt>
    <dgm:pt modelId="{AC024BAF-1797-48C8-A846-A870270FBD91}" type="sibTrans" cxnId="{C30AEEC0-D1A8-402B-B399-6DCA48E13A3F}">
      <dgm:prSet phldrT="2" phldr="0"/>
      <dgm:spPr/>
      <dgm:t>
        <a:bodyPr/>
        <a:lstStyle/>
        <a:p>
          <a:r>
            <a:rPr lang="en-US"/>
            <a:t>2</a:t>
          </a:r>
        </a:p>
      </dgm:t>
    </dgm:pt>
    <dgm:pt modelId="{D9547EF9-3C66-43DC-B584-D237342F47F1}">
      <dgm:prSet/>
      <dgm:spPr/>
      <dgm:t>
        <a:bodyPr/>
        <a:lstStyle/>
        <a:p>
          <a:r>
            <a:rPr lang="en-US"/>
            <a:t>Open for investigation </a:t>
          </a:r>
        </a:p>
      </dgm:t>
    </dgm:pt>
    <dgm:pt modelId="{C5D05F86-4D81-4E3D-9408-E8B4EA1D48CD}" type="parTrans" cxnId="{6F202BC3-CA41-464E-9E67-1F894FC11CA1}">
      <dgm:prSet/>
      <dgm:spPr/>
      <dgm:t>
        <a:bodyPr/>
        <a:lstStyle/>
        <a:p>
          <a:endParaRPr lang="en-US"/>
        </a:p>
      </dgm:t>
    </dgm:pt>
    <dgm:pt modelId="{4F19B377-FEB9-42CC-97B0-F2A714BCBA52}" type="sibTrans" cxnId="{6F202BC3-CA41-464E-9E67-1F894FC11CA1}">
      <dgm:prSet phldrT="3" phldr="0"/>
      <dgm:spPr/>
      <dgm:t>
        <a:bodyPr/>
        <a:lstStyle/>
        <a:p>
          <a:r>
            <a:rPr lang="en-US"/>
            <a:t>3</a:t>
          </a:r>
        </a:p>
      </dgm:t>
    </dgm:pt>
    <dgm:pt modelId="{0EFDB616-2BCA-4E86-A0E8-241606DD5666}">
      <dgm:prSet/>
      <dgm:spPr/>
      <dgm:t>
        <a:bodyPr/>
        <a:lstStyle/>
        <a:p>
          <a:r>
            <a:rPr lang="en-US"/>
            <a:t>Unsupported/supported/substantiated concern </a:t>
          </a:r>
        </a:p>
      </dgm:t>
    </dgm:pt>
    <dgm:pt modelId="{7009B26A-17D8-455D-9FBE-05E84FE99D2F}" type="parTrans" cxnId="{9F368ACE-6A90-4128-985B-EC7BD8D4FA8D}">
      <dgm:prSet/>
      <dgm:spPr/>
      <dgm:t>
        <a:bodyPr/>
        <a:lstStyle/>
        <a:p>
          <a:endParaRPr lang="en-US"/>
        </a:p>
      </dgm:t>
    </dgm:pt>
    <dgm:pt modelId="{EB9BA5D2-69C5-4209-BD94-E4FE0E3E8B26}" type="sibTrans" cxnId="{9F368ACE-6A90-4128-985B-EC7BD8D4FA8D}">
      <dgm:prSet phldrT="4" phldr="0"/>
      <dgm:spPr/>
      <dgm:t>
        <a:bodyPr/>
        <a:lstStyle/>
        <a:p>
          <a:r>
            <a:rPr lang="en-US"/>
            <a:t>4</a:t>
          </a:r>
        </a:p>
      </dgm:t>
    </dgm:pt>
    <dgm:pt modelId="{104E4897-036E-4479-9361-EE4F2FB1D495}">
      <dgm:prSet/>
      <dgm:spPr/>
      <dgm:t>
        <a:bodyPr/>
        <a:lstStyle/>
        <a:p>
          <a:r>
            <a:rPr lang="en-US"/>
            <a:t>Close investigation </a:t>
          </a:r>
        </a:p>
      </dgm:t>
    </dgm:pt>
    <dgm:pt modelId="{0B2EC59A-61B0-411D-8518-03DC3E202A13}" type="parTrans" cxnId="{93641A5C-5202-4F5C-BC11-EECF8F304031}">
      <dgm:prSet/>
      <dgm:spPr/>
      <dgm:t>
        <a:bodyPr/>
        <a:lstStyle/>
        <a:p>
          <a:endParaRPr lang="en-US"/>
        </a:p>
      </dgm:t>
    </dgm:pt>
    <dgm:pt modelId="{6614FEF2-B00E-4FCF-8B5D-71053993E7CF}" type="sibTrans" cxnId="{93641A5C-5202-4F5C-BC11-EECF8F304031}">
      <dgm:prSet phldrT="5" phldr="0"/>
      <dgm:spPr/>
      <dgm:t>
        <a:bodyPr/>
        <a:lstStyle/>
        <a:p>
          <a:r>
            <a:rPr lang="en-US"/>
            <a:t>5</a:t>
          </a:r>
        </a:p>
      </dgm:t>
    </dgm:pt>
    <dgm:pt modelId="{8E7E7A88-38CB-4A0D-9C4D-B970973A78C9}">
      <dgm:prSet/>
      <dgm:spPr/>
      <dgm:t>
        <a:bodyPr/>
        <a:lstStyle/>
        <a:p>
          <a:r>
            <a:rPr lang="en-US"/>
            <a:t>Open for FAAP assessment/ongoing services </a:t>
          </a:r>
        </a:p>
      </dgm:t>
    </dgm:pt>
    <dgm:pt modelId="{A87E229C-528B-4B24-87B6-EF85915D1E26}" type="parTrans" cxnId="{0189FE6E-E56E-470C-8174-D89F6C9E1E09}">
      <dgm:prSet/>
      <dgm:spPr/>
      <dgm:t>
        <a:bodyPr/>
        <a:lstStyle/>
        <a:p>
          <a:endParaRPr lang="en-US"/>
        </a:p>
      </dgm:t>
    </dgm:pt>
    <dgm:pt modelId="{7ABDFEF6-472C-4D4B-9094-54D984D27B92}" type="sibTrans" cxnId="{0189FE6E-E56E-470C-8174-D89F6C9E1E09}">
      <dgm:prSet phldrT="6" phldr="0"/>
      <dgm:spPr/>
      <dgm:t>
        <a:bodyPr/>
        <a:lstStyle/>
        <a:p>
          <a:r>
            <a:rPr lang="en-US"/>
            <a:t>6</a:t>
          </a:r>
        </a:p>
      </dgm:t>
    </dgm:pt>
    <dgm:pt modelId="{C75C6D52-C83E-4214-8CC2-FB4F6941FA0E}" type="pres">
      <dgm:prSet presAssocID="{A60BD26F-CE5A-4AFD-8500-1C76BDBB4B06}" presName="Name0" presStyleCnt="0">
        <dgm:presLayoutVars>
          <dgm:animLvl val="lvl"/>
          <dgm:resizeHandles val="exact"/>
        </dgm:presLayoutVars>
      </dgm:prSet>
      <dgm:spPr/>
    </dgm:pt>
    <dgm:pt modelId="{17BA247B-8DD5-4A36-A3E6-950C0763729B}" type="pres">
      <dgm:prSet presAssocID="{FF3664A3-D142-42F6-B06A-14ED32D4E260}" presName="compositeNode" presStyleCnt="0">
        <dgm:presLayoutVars>
          <dgm:bulletEnabled val="1"/>
        </dgm:presLayoutVars>
      </dgm:prSet>
      <dgm:spPr/>
    </dgm:pt>
    <dgm:pt modelId="{31D51A42-0FC8-43C8-98E7-B5DEB88A26D9}" type="pres">
      <dgm:prSet presAssocID="{FF3664A3-D142-42F6-B06A-14ED32D4E260}" presName="bgRect" presStyleLbl="bgAccFollowNode1" presStyleIdx="0" presStyleCnt="6"/>
      <dgm:spPr/>
    </dgm:pt>
    <dgm:pt modelId="{E668E378-B0BA-4A0F-8427-744D56AEA9B2}" type="pres">
      <dgm:prSet presAssocID="{41CB6FB5-9D97-4898-9372-5575558D0696}" presName="sibTransNodeCircle" presStyleLbl="alignNode1" presStyleIdx="0" presStyleCnt="12">
        <dgm:presLayoutVars>
          <dgm:chMax val="0"/>
          <dgm:bulletEnabled/>
        </dgm:presLayoutVars>
      </dgm:prSet>
      <dgm:spPr/>
    </dgm:pt>
    <dgm:pt modelId="{7204A3A6-D863-4686-89A1-E630584593C7}" type="pres">
      <dgm:prSet presAssocID="{FF3664A3-D142-42F6-B06A-14ED32D4E260}" presName="bottomLine" presStyleLbl="alignNode1" presStyleIdx="1" presStyleCnt="12">
        <dgm:presLayoutVars/>
      </dgm:prSet>
      <dgm:spPr/>
    </dgm:pt>
    <dgm:pt modelId="{25F1C2EB-445F-4090-8A96-EB7DF177D446}" type="pres">
      <dgm:prSet presAssocID="{FF3664A3-D142-42F6-B06A-14ED32D4E260}" presName="nodeText" presStyleLbl="bgAccFollowNode1" presStyleIdx="0" presStyleCnt="6">
        <dgm:presLayoutVars>
          <dgm:bulletEnabled val="1"/>
        </dgm:presLayoutVars>
      </dgm:prSet>
      <dgm:spPr/>
    </dgm:pt>
    <dgm:pt modelId="{CFCE3F4A-C399-4064-B6F8-5824994B9243}" type="pres">
      <dgm:prSet presAssocID="{41CB6FB5-9D97-4898-9372-5575558D0696}" presName="sibTrans" presStyleCnt="0"/>
      <dgm:spPr/>
    </dgm:pt>
    <dgm:pt modelId="{41CBF9C8-8FB1-4C32-B4B8-9BC3419C7BAB}" type="pres">
      <dgm:prSet presAssocID="{D82CEAD2-1012-4F19-A31A-BF0FC658599E}" presName="compositeNode" presStyleCnt="0">
        <dgm:presLayoutVars>
          <dgm:bulletEnabled val="1"/>
        </dgm:presLayoutVars>
      </dgm:prSet>
      <dgm:spPr/>
    </dgm:pt>
    <dgm:pt modelId="{EC00F9FE-43F0-407C-9130-13B805262C4A}" type="pres">
      <dgm:prSet presAssocID="{D82CEAD2-1012-4F19-A31A-BF0FC658599E}" presName="bgRect" presStyleLbl="bgAccFollowNode1" presStyleIdx="1" presStyleCnt="6"/>
      <dgm:spPr/>
    </dgm:pt>
    <dgm:pt modelId="{AF9EC843-BD03-4E07-818A-5B089EE5015A}" type="pres">
      <dgm:prSet presAssocID="{AC024BAF-1797-48C8-A846-A870270FBD91}" presName="sibTransNodeCircle" presStyleLbl="alignNode1" presStyleIdx="2" presStyleCnt="12">
        <dgm:presLayoutVars>
          <dgm:chMax val="0"/>
          <dgm:bulletEnabled/>
        </dgm:presLayoutVars>
      </dgm:prSet>
      <dgm:spPr/>
    </dgm:pt>
    <dgm:pt modelId="{2F89350C-65BC-40D3-9EA1-FADA593DBA3C}" type="pres">
      <dgm:prSet presAssocID="{D82CEAD2-1012-4F19-A31A-BF0FC658599E}" presName="bottomLine" presStyleLbl="alignNode1" presStyleIdx="3" presStyleCnt="12">
        <dgm:presLayoutVars/>
      </dgm:prSet>
      <dgm:spPr/>
    </dgm:pt>
    <dgm:pt modelId="{2467C8ED-F71E-4977-A58B-306AAECC53FB}" type="pres">
      <dgm:prSet presAssocID="{D82CEAD2-1012-4F19-A31A-BF0FC658599E}" presName="nodeText" presStyleLbl="bgAccFollowNode1" presStyleIdx="1" presStyleCnt="6">
        <dgm:presLayoutVars>
          <dgm:bulletEnabled val="1"/>
        </dgm:presLayoutVars>
      </dgm:prSet>
      <dgm:spPr/>
    </dgm:pt>
    <dgm:pt modelId="{76CBA0AE-D6ED-4042-8DA5-0D440B32FA9D}" type="pres">
      <dgm:prSet presAssocID="{AC024BAF-1797-48C8-A846-A870270FBD91}" presName="sibTrans" presStyleCnt="0"/>
      <dgm:spPr/>
    </dgm:pt>
    <dgm:pt modelId="{B8D34379-D680-488B-88D7-801D5954182E}" type="pres">
      <dgm:prSet presAssocID="{D9547EF9-3C66-43DC-B584-D237342F47F1}" presName="compositeNode" presStyleCnt="0">
        <dgm:presLayoutVars>
          <dgm:bulletEnabled val="1"/>
        </dgm:presLayoutVars>
      </dgm:prSet>
      <dgm:spPr/>
    </dgm:pt>
    <dgm:pt modelId="{77AF2735-941C-4BB5-B3C0-B7C7159616FD}" type="pres">
      <dgm:prSet presAssocID="{D9547EF9-3C66-43DC-B584-D237342F47F1}" presName="bgRect" presStyleLbl="bgAccFollowNode1" presStyleIdx="2" presStyleCnt="6"/>
      <dgm:spPr/>
    </dgm:pt>
    <dgm:pt modelId="{69607732-C89A-46EB-8721-9E7AC3A760A0}" type="pres">
      <dgm:prSet presAssocID="{4F19B377-FEB9-42CC-97B0-F2A714BCBA52}" presName="sibTransNodeCircle" presStyleLbl="alignNode1" presStyleIdx="4" presStyleCnt="12">
        <dgm:presLayoutVars>
          <dgm:chMax val="0"/>
          <dgm:bulletEnabled/>
        </dgm:presLayoutVars>
      </dgm:prSet>
      <dgm:spPr/>
    </dgm:pt>
    <dgm:pt modelId="{88859D92-F261-4DAB-937D-8070EABF150D}" type="pres">
      <dgm:prSet presAssocID="{D9547EF9-3C66-43DC-B584-D237342F47F1}" presName="bottomLine" presStyleLbl="alignNode1" presStyleIdx="5" presStyleCnt="12">
        <dgm:presLayoutVars/>
      </dgm:prSet>
      <dgm:spPr/>
    </dgm:pt>
    <dgm:pt modelId="{DB9A348F-BE57-49BB-8EB9-C68470C3353A}" type="pres">
      <dgm:prSet presAssocID="{D9547EF9-3C66-43DC-B584-D237342F47F1}" presName="nodeText" presStyleLbl="bgAccFollowNode1" presStyleIdx="2" presStyleCnt="6">
        <dgm:presLayoutVars>
          <dgm:bulletEnabled val="1"/>
        </dgm:presLayoutVars>
      </dgm:prSet>
      <dgm:spPr/>
    </dgm:pt>
    <dgm:pt modelId="{4C9D5F17-BABD-4006-965B-D7852A2942AD}" type="pres">
      <dgm:prSet presAssocID="{4F19B377-FEB9-42CC-97B0-F2A714BCBA52}" presName="sibTrans" presStyleCnt="0"/>
      <dgm:spPr/>
    </dgm:pt>
    <dgm:pt modelId="{C15FF8BE-2426-4721-84C9-04470EEB61A6}" type="pres">
      <dgm:prSet presAssocID="{0EFDB616-2BCA-4E86-A0E8-241606DD5666}" presName="compositeNode" presStyleCnt="0">
        <dgm:presLayoutVars>
          <dgm:bulletEnabled val="1"/>
        </dgm:presLayoutVars>
      </dgm:prSet>
      <dgm:spPr/>
    </dgm:pt>
    <dgm:pt modelId="{1C1D3A66-014D-4EDE-976C-7B1095C058D7}" type="pres">
      <dgm:prSet presAssocID="{0EFDB616-2BCA-4E86-A0E8-241606DD5666}" presName="bgRect" presStyleLbl="bgAccFollowNode1" presStyleIdx="3" presStyleCnt="6"/>
      <dgm:spPr/>
    </dgm:pt>
    <dgm:pt modelId="{8C109FBF-536C-426A-8C07-6362455508C3}" type="pres">
      <dgm:prSet presAssocID="{EB9BA5D2-69C5-4209-BD94-E4FE0E3E8B26}" presName="sibTransNodeCircle" presStyleLbl="alignNode1" presStyleIdx="6" presStyleCnt="12">
        <dgm:presLayoutVars>
          <dgm:chMax val="0"/>
          <dgm:bulletEnabled/>
        </dgm:presLayoutVars>
      </dgm:prSet>
      <dgm:spPr/>
    </dgm:pt>
    <dgm:pt modelId="{4F2B3435-4013-4F3F-B25C-37F25B2A2500}" type="pres">
      <dgm:prSet presAssocID="{0EFDB616-2BCA-4E86-A0E8-241606DD5666}" presName="bottomLine" presStyleLbl="alignNode1" presStyleIdx="7" presStyleCnt="12">
        <dgm:presLayoutVars/>
      </dgm:prSet>
      <dgm:spPr/>
    </dgm:pt>
    <dgm:pt modelId="{D28D9105-D70B-44B9-B98A-75BD688798F5}" type="pres">
      <dgm:prSet presAssocID="{0EFDB616-2BCA-4E86-A0E8-241606DD5666}" presName="nodeText" presStyleLbl="bgAccFollowNode1" presStyleIdx="3" presStyleCnt="6">
        <dgm:presLayoutVars>
          <dgm:bulletEnabled val="1"/>
        </dgm:presLayoutVars>
      </dgm:prSet>
      <dgm:spPr/>
    </dgm:pt>
    <dgm:pt modelId="{32EF222A-0DC8-476C-A23E-10CDE04EADDF}" type="pres">
      <dgm:prSet presAssocID="{EB9BA5D2-69C5-4209-BD94-E4FE0E3E8B26}" presName="sibTrans" presStyleCnt="0"/>
      <dgm:spPr/>
    </dgm:pt>
    <dgm:pt modelId="{955594C5-B79E-48A6-8286-A87B682E56FC}" type="pres">
      <dgm:prSet presAssocID="{104E4897-036E-4479-9361-EE4F2FB1D495}" presName="compositeNode" presStyleCnt="0">
        <dgm:presLayoutVars>
          <dgm:bulletEnabled val="1"/>
        </dgm:presLayoutVars>
      </dgm:prSet>
      <dgm:spPr/>
    </dgm:pt>
    <dgm:pt modelId="{266703CC-E396-44FB-936C-10AA908F7435}" type="pres">
      <dgm:prSet presAssocID="{104E4897-036E-4479-9361-EE4F2FB1D495}" presName="bgRect" presStyleLbl="bgAccFollowNode1" presStyleIdx="4" presStyleCnt="6"/>
      <dgm:spPr/>
    </dgm:pt>
    <dgm:pt modelId="{82B789C8-F257-4AC3-B952-D60950ABB17B}" type="pres">
      <dgm:prSet presAssocID="{6614FEF2-B00E-4FCF-8B5D-71053993E7CF}" presName="sibTransNodeCircle" presStyleLbl="alignNode1" presStyleIdx="8" presStyleCnt="12">
        <dgm:presLayoutVars>
          <dgm:chMax val="0"/>
          <dgm:bulletEnabled/>
        </dgm:presLayoutVars>
      </dgm:prSet>
      <dgm:spPr/>
    </dgm:pt>
    <dgm:pt modelId="{080EC433-3498-4E9B-B77A-CAF3C34F5362}" type="pres">
      <dgm:prSet presAssocID="{104E4897-036E-4479-9361-EE4F2FB1D495}" presName="bottomLine" presStyleLbl="alignNode1" presStyleIdx="9" presStyleCnt="12">
        <dgm:presLayoutVars/>
      </dgm:prSet>
      <dgm:spPr/>
    </dgm:pt>
    <dgm:pt modelId="{849B1685-39BF-4A98-A9DF-9B474D7ED422}" type="pres">
      <dgm:prSet presAssocID="{104E4897-036E-4479-9361-EE4F2FB1D495}" presName="nodeText" presStyleLbl="bgAccFollowNode1" presStyleIdx="4" presStyleCnt="6">
        <dgm:presLayoutVars>
          <dgm:bulletEnabled val="1"/>
        </dgm:presLayoutVars>
      </dgm:prSet>
      <dgm:spPr/>
    </dgm:pt>
    <dgm:pt modelId="{5C3EC4BD-0939-4F3C-8333-165A823F58F4}" type="pres">
      <dgm:prSet presAssocID="{6614FEF2-B00E-4FCF-8B5D-71053993E7CF}" presName="sibTrans" presStyleCnt="0"/>
      <dgm:spPr/>
    </dgm:pt>
    <dgm:pt modelId="{43FEDE10-0DBA-4551-BF56-0F28468B0965}" type="pres">
      <dgm:prSet presAssocID="{8E7E7A88-38CB-4A0D-9C4D-B970973A78C9}" presName="compositeNode" presStyleCnt="0">
        <dgm:presLayoutVars>
          <dgm:bulletEnabled val="1"/>
        </dgm:presLayoutVars>
      </dgm:prSet>
      <dgm:spPr/>
    </dgm:pt>
    <dgm:pt modelId="{0450D85A-D2FC-4CED-83C2-D3A3CCF952DF}" type="pres">
      <dgm:prSet presAssocID="{8E7E7A88-38CB-4A0D-9C4D-B970973A78C9}" presName="bgRect" presStyleLbl="bgAccFollowNode1" presStyleIdx="5" presStyleCnt="6"/>
      <dgm:spPr/>
    </dgm:pt>
    <dgm:pt modelId="{6468B69F-4C71-4CE7-91CD-03E5C5E86314}" type="pres">
      <dgm:prSet presAssocID="{7ABDFEF6-472C-4D4B-9094-54D984D27B92}" presName="sibTransNodeCircle" presStyleLbl="alignNode1" presStyleIdx="10" presStyleCnt="12">
        <dgm:presLayoutVars>
          <dgm:chMax val="0"/>
          <dgm:bulletEnabled/>
        </dgm:presLayoutVars>
      </dgm:prSet>
      <dgm:spPr/>
    </dgm:pt>
    <dgm:pt modelId="{4C054EFF-CE6E-42E0-90F6-14A857DA7490}" type="pres">
      <dgm:prSet presAssocID="{8E7E7A88-38CB-4A0D-9C4D-B970973A78C9}" presName="bottomLine" presStyleLbl="alignNode1" presStyleIdx="11" presStyleCnt="12">
        <dgm:presLayoutVars/>
      </dgm:prSet>
      <dgm:spPr/>
    </dgm:pt>
    <dgm:pt modelId="{4EF9D0E1-515F-497C-A719-E88D1B392717}" type="pres">
      <dgm:prSet presAssocID="{8E7E7A88-38CB-4A0D-9C4D-B970973A78C9}" presName="nodeText" presStyleLbl="bgAccFollowNode1" presStyleIdx="5" presStyleCnt="6">
        <dgm:presLayoutVars>
          <dgm:bulletEnabled val="1"/>
        </dgm:presLayoutVars>
      </dgm:prSet>
      <dgm:spPr/>
    </dgm:pt>
  </dgm:ptLst>
  <dgm:cxnLst>
    <dgm:cxn modelId="{FB988B09-2A02-4EDC-B221-2AB3AD1C2CE0}" type="presOf" srcId="{104E4897-036E-4479-9361-EE4F2FB1D495}" destId="{849B1685-39BF-4A98-A9DF-9B474D7ED422}" srcOrd="1" destOrd="0" presId="urn:microsoft.com/office/officeart/2016/7/layout/BasicLinearProcessNumbered"/>
    <dgm:cxn modelId="{F0D76A1A-8A46-4D82-8204-1B79AB4ABF85}" type="presOf" srcId="{D82CEAD2-1012-4F19-A31A-BF0FC658599E}" destId="{2467C8ED-F71E-4977-A58B-306AAECC53FB}" srcOrd="1" destOrd="0" presId="urn:microsoft.com/office/officeart/2016/7/layout/BasicLinearProcessNumbered"/>
    <dgm:cxn modelId="{F61E8124-5556-43E5-A2EA-1A1514AACCF6}" type="presOf" srcId="{EB9BA5D2-69C5-4209-BD94-E4FE0E3E8B26}" destId="{8C109FBF-536C-426A-8C07-6362455508C3}" srcOrd="0" destOrd="0" presId="urn:microsoft.com/office/officeart/2016/7/layout/BasicLinearProcessNumbered"/>
    <dgm:cxn modelId="{FEDC8A35-009E-4F7E-8789-8F27BD275A4B}" type="presOf" srcId="{FF3664A3-D142-42F6-B06A-14ED32D4E260}" destId="{25F1C2EB-445F-4090-8A96-EB7DF177D446}" srcOrd="1" destOrd="0" presId="urn:microsoft.com/office/officeart/2016/7/layout/BasicLinearProcessNumbered"/>
    <dgm:cxn modelId="{93641A5C-5202-4F5C-BC11-EECF8F304031}" srcId="{A60BD26F-CE5A-4AFD-8500-1C76BDBB4B06}" destId="{104E4897-036E-4479-9361-EE4F2FB1D495}" srcOrd="4" destOrd="0" parTransId="{0B2EC59A-61B0-411D-8518-03DC3E202A13}" sibTransId="{6614FEF2-B00E-4FCF-8B5D-71053993E7CF}"/>
    <dgm:cxn modelId="{76C92564-2C79-44C5-B5A5-3735302BB81E}" type="presOf" srcId="{AC024BAF-1797-48C8-A846-A870270FBD91}" destId="{AF9EC843-BD03-4E07-818A-5B089EE5015A}" srcOrd="0" destOrd="0" presId="urn:microsoft.com/office/officeart/2016/7/layout/BasicLinearProcessNumbered"/>
    <dgm:cxn modelId="{53B5CA44-2C5C-44CC-AFFD-18A300CC94C2}" srcId="{A60BD26F-CE5A-4AFD-8500-1C76BDBB4B06}" destId="{FF3664A3-D142-42F6-B06A-14ED32D4E260}" srcOrd="0" destOrd="0" parTransId="{0B84225C-A0F0-41BE-991C-74F20BED1160}" sibTransId="{41CB6FB5-9D97-4898-9372-5575558D0696}"/>
    <dgm:cxn modelId="{0189FE6E-E56E-470C-8174-D89F6C9E1E09}" srcId="{A60BD26F-CE5A-4AFD-8500-1C76BDBB4B06}" destId="{8E7E7A88-38CB-4A0D-9C4D-B970973A78C9}" srcOrd="5" destOrd="0" parTransId="{A87E229C-528B-4B24-87B6-EF85915D1E26}" sibTransId="{7ABDFEF6-472C-4D4B-9094-54D984D27B92}"/>
    <dgm:cxn modelId="{37EF1073-D828-4EC8-9031-1F74106EEF12}" type="presOf" srcId="{D9547EF9-3C66-43DC-B584-D237342F47F1}" destId="{77AF2735-941C-4BB5-B3C0-B7C7159616FD}" srcOrd="0" destOrd="0" presId="urn:microsoft.com/office/officeart/2016/7/layout/BasicLinearProcessNumbered"/>
    <dgm:cxn modelId="{FC1B7055-A4A2-44D2-A247-08B3255DC501}" type="presOf" srcId="{8E7E7A88-38CB-4A0D-9C4D-B970973A78C9}" destId="{0450D85A-D2FC-4CED-83C2-D3A3CCF952DF}" srcOrd="0" destOrd="0" presId="urn:microsoft.com/office/officeart/2016/7/layout/BasicLinearProcessNumbered"/>
    <dgm:cxn modelId="{54F4C279-A755-42B9-A702-C00A2DCB3904}" type="presOf" srcId="{0EFDB616-2BCA-4E86-A0E8-241606DD5666}" destId="{1C1D3A66-014D-4EDE-976C-7B1095C058D7}" srcOrd="0" destOrd="0" presId="urn:microsoft.com/office/officeart/2016/7/layout/BasicLinearProcessNumbered"/>
    <dgm:cxn modelId="{E68D9680-6976-4020-AB97-2FD021FABF37}" type="presOf" srcId="{41CB6FB5-9D97-4898-9372-5575558D0696}" destId="{E668E378-B0BA-4A0F-8427-744D56AEA9B2}" srcOrd="0" destOrd="0" presId="urn:microsoft.com/office/officeart/2016/7/layout/BasicLinearProcessNumbered"/>
    <dgm:cxn modelId="{B7E1618C-1383-4BAF-8790-27D62FFE7E8E}" type="presOf" srcId="{D9547EF9-3C66-43DC-B584-D237342F47F1}" destId="{DB9A348F-BE57-49BB-8EB9-C68470C3353A}" srcOrd="1" destOrd="0" presId="urn:microsoft.com/office/officeart/2016/7/layout/BasicLinearProcessNumbered"/>
    <dgm:cxn modelId="{DCFD5597-A986-425E-8AF3-4D234024DB8A}" type="presOf" srcId="{4F19B377-FEB9-42CC-97B0-F2A714BCBA52}" destId="{69607732-C89A-46EB-8721-9E7AC3A760A0}" srcOrd="0" destOrd="0" presId="urn:microsoft.com/office/officeart/2016/7/layout/BasicLinearProcessNumbered"/>
    <dgm:cxn modelId="{CA465DA1-14D3-490D-A11B-E07C49CE2836}" type="presOf" srcId="{8E7E7A88-38CB-4A0D-9C4D-B970973A78C9}" destId="{4EF9D0E1-515F-497C-A719-E88D1B392717}" srcOrd="1" destOrd="0" presId="urn:microsoft.com/office/officeart/2016/7/layout/BasicLinearProcessNumbered"/>
    <dgm:cxn modelId="{9574FAAE-D947-47EB-9D4C-5AA4B23B7D85}" type="presOf" srcId="{0EFDB616-2BCA-4E86-A0E8-241606DD5666}" destId="{D28D9105-D70B-44B9-B98A-75BD688798F5}" srcOrd="1" destOrd="0" presId="urn:microsoft.com/office/officeart/2016/7/layout/BasicLinearProcessNumbered"/>
    <dgm:cxn modelId="{34015DB4-68D0-45B4-A9AF-4343D985E6A3}" type="presOf" srcId="{104E4897-036E-4479-9361-EE4F2FB1D495}" destId="{266703CC-E396-44FB-936C-10AA908F7435}" srcOrd="0" destOrd="0" presId="urn:microsoft.com/office/officeart/2016/7/layout/BasicLinearProcessNumbered"/>
    <dgm:cxn modelId="{C30AEEC0-D1A8-402B-B399-6DCA48E13A3F}" srcId="{A60BD26F-CE5A-4AFD-8500-1C76BDBB4B06}" destId="{D82CEAD2-1012-4F19-A31A-BF0FC658599E}" srcOrd="1" destOrd="0" parTransId="{3000241F-DBC7-4A64-BF20-26322BFCE129}" sibTransId="{AC024BAF-1797-48C8-A846-A870270FBD91}"/>
    <dgm:cxn modelId="{6F202BC3-CA41-464E-9E67-1F894FC11CA1}" srcId="{A60BD26F-CE5A-4AFD-8500-1C76BDBB4B06}" destId="{D9547EF9-3C66-43DC-B584-D237342F47F1}" srcOrd="2" destOrd="0" parTransId="{C5D05F86-4D81-4E3D-9408-E8B4EA1D48CD}" sibTransId="{4F19B377-FEB9-42CC-97B0-F2A714BCBA52}"/>
    <dgm:cxn modelId="{934EBBC9-D138-48D5-B184-0E0AB2B062CB}" type="presOf" srcId="{FF3664A3-D142-42F6-B06A-14ED32D4E260}" destId="{31D51A42-0FC8-43C8-98E7-B5DEB88A26D9}" srcOrd="0" destOrd="0" presId="urn:microsoft.com/office/officeart/2016/7/layout/BasicLinearProcessNumbered"/>
    <dgm:cxn modelId="{54BB95CC-97C7-45D7-8276-856E988C49FD}" type="presOf" srcId="{7ABDFEF6-472C-4D4B-9094-54D984D27B92}" destId="{6468B69F-4C71-4CE7-91CD-03E5C5E86314}" srcOrd="0" destOrd="0" presId="urn:microsoft.com/office/officeart/2016/7/layout/BasicLinearProcessNumbered"/>
    <dgm:cxn modelId="{9F368ACE-6A90-4128-985B-EC7BD8D4FA8D}" srcId="{A60BD26F-CE5A-4AFD-8500-1C76BDBB4B06}" destId="{0EFDB616-2BCA-4E86-A0E8-241606DD5666}" srcOrd="3" destOrd="0" parTransId="{7009B26A-17D8-455D-9FBE-05E84FE99D2F}" sibTransId="{EB9BA5D2-69C5-4209-BD94-E4FE0E3E8B26}"/>
    <dgm:cxn modelId="{6DF9D2D9-0C1D-4A47-AC69-05CBB0F05A1F}" type="presOf" srcId="{D82CEAD2-1012-4F19-A31A-BF0FC658599E}" destId="{EC00F9FE-43F0-407C-9130-13B805262C4A}" srcOrd="0" destOrd="0" presId="urn:microsoft.com/office/officeart/2016/7/layout/BasicLinearProcessNumbered"/>
    <dgm:cxn modelId="{8A7BB3DE-57DF-4897-A949-2C18D9BA4D96}" type="presOf" srcId="{A60BD26F-CE5A-4AFD-8500-1C76BDBB4B06}" destId="{C75C6D52-C83E-4214-8CC2-FB4F6941FA0E}" srcOrd="0" destOrd="0" presId="urn:microsoft.com/office/officeart/2016/7/layout/BasicLinearProcessNumbered"/>
    <dgm:cxn modelId="{13F655DF-9AD2-4B63-A588-7FB2777F983B}" type="presOf" srcId="{6614FEF2-B00E-4FCF-8B5D-71053993E7CF}" destId="{82B789C8-F257-4AC3-B952-D60950ABB17B}" srcOrd="0" destOrd="0" presId="urn:microsoft.com/office/officeart/2016/7/layout/BasicLinearProcessNumbered"/>
    <dgm:cxn modelId="{39D3B6BC-ED83-43B3-9B0E-91DCB18DB386}" type="presParOf" srcId="{C75C6D52-C83E-4214-8CC2-FB4F6941FA0E}" destId="{17BA247B-8DD5-4A36-A3E6-950C0763729B}" srcOrd="0" destOrd="0" presId="urn:microsoft.com/office/officeart/2016/7/layout/BasicLinearProcessNumbered"/>
    <dgm:cxn modelId="{EF8E5A44-F9E6-4752-8DA0-1A57684D3431}" type="presParOf" srcId="{17BA247B-8DD5-4A36-A3E6-950C0763729B}" destId="{31D51A42-0FC8-43C8-98E7-B5DEB88A26D9}" srcOrd="0" destOrd="0" presId="urn:microsoft.com/office/officeart/2016/7/layout/BasicLinearProcessNumbered"/>
    <dgm:cxn modelId="{A6EB78F1-A624-4503-ABF6-DE136BAADA5D}" type="presParOf" srcId="{17BA247B-8DD5-4A36-A3E6-950C0763729B}" destId="{E668E378-B0BA-4A0F-8427-744D56AEA9B2}" srcOrd="1" destOrd="0" presId="urn:microsoft.com/office/officeart/2016/7/layout/BasicLinearProcessNumbered"/>
    <dgm:cxn modelId="{DE3ABC50-369B-4D51-916D-C57EC1311307}" type="presParOf" srcId="{17BA247B-8DD5-4A36-A3E6-950C0763729B}" destId="{7204A3A6-D863-4686-89A1-E630584593C7}" srcOrd="2" destOrd="0" presId="urn:microsoft.com/office/officeart/2016/7/layout/BasicLinearProcessNumbered"/>
    <dgm:cxn modelId="{F1767F1C-EF03-4C6F-A694-3DF507CB4579}" type="presParOf" srcId="{17BA247B-8DD5-4A36-A3E6-950C0763729B}" destId="{25F1C2EB-445F-4090-8A96-EB7DF177D446}" srcOrd="3" destOrd="0" presId="urn:microsoft.com/office/officeart/2016/7/layout/BasicLinearProcessNumbered"/>
    <dgm:cxn modelId="{450D69C5-5D10-4483-83AD-08C8A65E1730}" type="presParOf" srcId="{C75C6D52-C83E-4214-8CC2-FB4F6941FA0E}" destId="{CFCE3F4A-C399-4064-B6F8-5824994B9243}" srcOrd="1" destOrd="0" presId="urn:microsoft.com/office/officeart/2016/7/layout/BasicLinearProcessNumbered"/>
    <dgm:cxn modelId="{D9F81D41-B218-4042-9F6D-7EE2A5193019}" type="presParOf" srcId="{C75C6D52-C83E-4214-8CC2-FB4F6941FA0E}" destId="{41CBF9C8-8FB1-4C32-B4B8-9BC3419C7BAB}" srcOrd="2" destOrd="0" presId="urn:microsoft.com/office/officeart/2016/7/layout/BasicLinearProcessNumbered"/>
    <dgm:cxn modelId="{12576BE9-109D-4B06-AAEA-E5B44439830A}" type="presParOf" srcId="{41CBF9C8-8FB1-4C32-B4B8-9BC3419C7BAB}" destId="{EC00F9FE-43F0-407C-9130-13B805262C4A}" srcOrd="0" destOrd="0" presId="urn:microsoft.com/office/officeart/2016/7/layout/BasicLinearProcessNumbered"/>
    <dgm:cxn modelId="{D25CCFB5-CC41-4AB3-905B-8493EFB6E78A}" type="presParOf" srcId="{41CBF9C8-8FB1-4C32-B4B8-9BC3419C7BAB}" destId="{AF9EC843-BD03-4E07-818A-5B089EE5015A}" srcOrd="1" destOrd="0" presId="urn:microsoft.com/office/officeart/2016/7/layout/BasicLinearProcessNumbered"/>
    <dgm:cxn modelId="{5D42A5B7-12E5-41C0-A469-9DAF15985DDA}" type="presParOf" srcId="{41CBF9C8-8FB1-4C32-B4B8-9BC3419C7BAB}" destId="{2F89350C-65BC-40D3-9EA1-FADA593DBA3C}" srcOrd="2" destOrd="0" presId="urn:microsoft.com/office/officeart/2016/7/layout/BasicLinearProcessNumbered"/>
    <dgm:cxn modelId="{3ED908D2-AD6E-4102-9311-EDE13940D9C1}" type="presParOf" srcId="{41CBF9C8-8FB1-4C32-B4B8-9BC3419C7BAB}" destId="{2467C8ED-F71E-4977-A58B-306AAECC53FB}" srcOrd="3" destOrd="0" presId="urn:microsoft.com/office/officeart/2016/7/layout/BasicLinearProcessNumbered"/>
    <dgm:cxn modelId="{93DABE3D-8FF5-4081-B8C1-E731ABAE3D91}" type="presParOf" srcId="{C75C6D52-C83E-4214-8CC2-FB4F6941FA0E}" destId="{76CBA0AE-D6ED-4042-8DA5-0D440B32FA9D}" srcOrd="3" destOrd="0" presId="urn:microsoft.com/office/officeart/2016/7/layout/BasicLinearProcessNumbered"/>
    <dgm:cxn modelId="{D76077F1-995A-4C11-9478-75082250C271}" type="presParOf" srcId="{C75C6D52-C83E-4214-8CC2-FB4F6941FA0E}" destId="{B8D34379-D680-488B-88D7-801D5954182E}" srcOrd="4" destOrd="0" presId="urn:microsoft.com/office/officeart/2016/7/layout/BasicLinearProcessNumbered"/>
    <dgm:cxn modelId="{BA3AC89D-0FCA-4EC5-8FA9-657D29F8F268}" type="presParOf" srcId="{B8D34379-D680-488B-88D7-801D5954182E}" destId="{77AF2735-941C-4BB5-B3C0-B7C7159616FD}" srcOrd="0" destOrd="0" presId="urn:microsoft.com/office/officeart/2016/7/layout/BasicLinearProcessNumbered"/>
    <dgm:cxn modelId="{824F131D-FC0D-4BAE-B279-78D82F604AF6}" type="presParOf" srcId="{B8D34379-D680-488B-88D7-801D5954182E}" destId="{69607732-C89A-46EB-8721-9E7AC3A760A0}" srcOrd="1" destOrd="0" presId="urn:microsoft.com/office/officeart/2016/7/layout/BasicLinearProcessNumbered"/>
    <dgm:cxn modelId="{A7F266EF-5FF0-4F76-89AD-7D7EA2B88C03}" type="presParOf" srcId="{B8D34379-D680-488B-88D7-801D5954182E}" destId="{88859D92-F261-4DAB-937D-8070EABF150D}" srcOrd="2" destOrd="0" presId="urn:microsoft.com/office/officeart/2016/7/layout/BasicLinearProcessNumbered"/>
    <dgm:cxn modelId="{659CDA38-916D-49FA-8DC8-A6350E037DD0}" type="presParOf" srcId="{B8D34379-D680-488B-88D7-801D5954182E}" destId="{DB9A348F-BE57-49BB-8EB9-C68470C3353A}" srcOrd="3" destOrd="0" presId="urn:microsoft.com/office/officeart/2016/7/layout/BasicLinearProcessNumbered"/>
    <dgm:cxn modelId="{0E4B870E-C2D2-4BE8-908D-1C0CB80AFA44}" type="presParOf" srcId="{C75C6D52-C83E-4214-8CC2-FB4F6941FA0E}" destId="{4C9D5F17-BABD-4006-965B-D7852A2942AD}" srcOrd="5" destOrd="0" presId="urn:microsoft.com/office/officeart/2016/7/layout/BasicLinearProcessNumbered"/>
    <dgm:cxn modelId="{B67AD8E7-82D8-4D7A-A450-3CCABB242325}" type="presParOf" srcId="{C75C6D52-C83E-4214-8CC2-FB4F6941FA0E}" destId="{C15FF8BE-2426-4721-84C9-04470EEB61A6}" srcOrd="6" destOrd="0" presId="urn:microsoft.com/office/officeart/2016/7/layout/BasicLinearProcessNumbered"/>
    <dgm:cxn modelId="{A5C24385-519C-48DE-83E5-C9739E6F95D0}" type="presParOf" srcId="{C15FF8BE-2426-4721-84C9-04470EEB61A6}" destId="{1C1D3A66-014D-4EDE-976C-7B1095C058D7}" srcOrd="0" destOrd="0" presId="urn:microsoft.com/office/officeart/2016/7/layout/BasicLinearProcessNumbered"/>
    <dgm:cxn modelId="{93735105-1CD7-4139-A92C-3E97E11C5C5C}" type="presParOf" srcId="{C15FF8BE-2426-4721-84C9-04470EEB61A6}" destId="{8C109FBF-536C-426A-8C07-6362455508C3}" srcOrd="1" destOrd="0" presId="urn:microsoft.com/office/officeart/2016/7/layout/BasicLinearProcessNumbered"/>
    <dgm:cxn modelId="{E3D08A7C-025A-4157-8025-9C75D14A1B96}" type="presParOf" srcId="{C15FF8BE-2426-4721-84C9-04470EEB61A6}" destId="{4F2B3435-4013-4F3F-B25C-37F25B2A2500}" srcOrd="2" destOrd="0" presId="urn:microsoft.com/office/officeart/2016/7/layout/BasicLinearProcessNumbered"/>
    <dgm:cxn modelId="{7AC762AD-FF57-4AC5-8D77-A8F050F34944}" type="presParOf" srcId="{C15FF8BE-2426-4721-84C9-04470EEB61A6}" destId="{D28D9105-D70B-44B9-B98A-75BD688798F5}" srcOrd="3" destOrd="0" presId="urn:microsoft.com/office/officeart/2016/7/layout/BasicLinearProcessNumbered"/>
    <dgm:cxn modelId="{4311E341-F716-4E2F-8902-ED894518C479}" type="presParOf" srcId="{C75C6D52-C83E-4214-8CC2-FB4F6941FA0E}" destId="{32EF222A-0DC8-476C-A23E-10CDE04EADDF}" srcOrd="7" destOrd="0" presId="urn:microsoft.com/office/officeart/2016/7/layout/BasicLinearProcessNumbered"/>
    <dgm:cxn modelId="{226B0A0A-0D2A-4FF9-B688-12A7950C91F2}" type="presParOf" srcId="{C75C6D52-C83E-4214-8CC2-FB4F6941FA0E}" destId="{955594C5-B79E-48A6-8286-A87B682E56FC}" srcOrd="8" destOrd="0" presId="urn:microsoft.com/office/officeart/2016/7/layout/BasicLinearProcessNumbered"/>
    <dgm:cxn modelId="{F8EFB9AD-EEBD-4F0D-9B0C-144D9DAFCDEF}" type="presParOf" srcId="{955594C5-B79E-48A6-8286-A87B682E56FC}" destId="{266703CC-E396-44FB-936C-10AA908F7435}" srcOrd="0" destOrd="0" presId="urn:microsoft.com/office/officeart/2016/7/layout/BasicLinearProcessNumbered"/>
    <dgm:cxn modelId="{24B9C2FE-7BD8-4EED-AF04-9124845DF79E}" type="presParOf" srcId="{955594C5-B79E-48A6-8286-A87B682E56FC}" destId="{82B789C8-F257-4AC3-B952-D60950ABB17B}" srcOrd="1" destOrd="0" presId="urn:microsoft.com/office/officeart/2016/7/layout/BasicLinearProcessNumbered"/>
    <dgm:cxn modelId="{50D88AA8-F30A-413B-800C-6866461E1865}" type="presParOf" srcId="{955594C5-B79E-48A6-8286-A87B682E56FC}" destId="{080EC433-3498-4E9B-B77A-CAF3C34F5362}" srcOrd="2" destOrd="0" presId="urn:microsoft.com/office/officeart/2016/7/layout/BasicLinearProcessNumbered"/>
    <dgm:cxn modelId="{61DAE436-9B3C-4B7D-9961-90EC0C92795F}" type="presParOf" srcId="{955594C5-B79E-48A6-8286-A87B682E56FC}" destId="{849B1685-39BF-4A98-A9DF-9B474D7ED422}" srcOrd="3" destOrd="0" presId="urn:microsoft.com/office/officeart/2016/7/layout/BasicLinearProcessNumbered"/>
    <dgm:cxn modelId="{B15EF8E8-B99A-4C38-94D2-A8F45A09F949}" type="presParOf" srcId="{C75C6D52-C83E-4214-8CC2-FB4F6941FA0E}" destId="{5C3EC4BD-0939-4F3C-8333-165A823F58F4}" srcOrd="9" destOrd="0" presId="urn:microsoft.com/office/officeart/2016/7/layout/BasicLinearProcessNumbered"/>
    <dgm:cxn modelId="{4AFD6C15-9929-48AF-AF19-28AF4EBE7656}" type="presParOf" srcId="{C75C6D52-C83E-4214-8CC2-FB4F6941FA0E}" destId="{43FEDE10-0DBA-4551-BF56-0F28468B0965}" srcOrd="10" destOrd="0" presId="urn:microsoft.com/office/officeart/2016/7/layout/BasicLinearProcessNumbered"/>
    <dgm:cxn modelId="{26DFDABE-052E-4ACA-B225-901BF795C911}" type="presParOf" srcId="{43FEDE10-0DBA-4551-BF56-0F28468B0965}" destId="{0450D85A-D2FC-4CED-83C2-D3A3CCF952DF}" srcOrd="0" destOrd="0" presId="urn:microsoft.com/office/officeart/2016/7/layout/BasicLinearProcessNumbered"/>
    <dgm:cxn modelId="{C9CA5D27-2ED9-4A69-9E19-70ADA72B5FAF}" type="presParOf" srcId="{43FEDE10-0DBA-4551-BF56-0F28468B0965}" destId="{6468B69F-4C71-4CE7-91CD-03E5C5E86314}" srcOrd="1" destOrd="0" presId="urn:microsoft.com/office/officeart/2016/7/layout/BasicLinearProcessNumbered"/>
    <dgm:cxn modelId="{DDC39C16-E657-411B-9DBC-02DC2E75296F}" type="presParOf" srcId="{43FEDE10-0DBA-4551-BF56-0F28468B0965}" destId="{4C054EFF-CE6E-42E0-90F6-14A857DA7490}" srcOrd="2" destOrd="0" presId="urn:microsoft.com/office/officeart/2016/7/layout/BasicLinearProcessNumbered"/>
    <dgm:cxn modelId="{5CF97261-F417-4A4C-B4DC-385CCF23768E}" type="presParOf" srcId="{43FEDE10-0DBA-4551-BF56-0F28468B0965}" destId="{4EF9D0E1-515F-497C-A719-E88D1B392717}"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52D7641-870E-4F7E-9C95-096B6F0EDEC7}"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299688B3-63D2-435C-BBB0-C8C823769AF8}">
      <dgm:prSet/>
      <dgm:spPr/>
      <dgm:t>
        <a:bodyPr/>
        <a:lstStyle/>
        <a:p>
          <a:r>
            <a:rPr lang="en-US"/>
            <a:t>South Hadley</a:t>
          </a:r>
        </a:p>
      </dgm:t>
    </dgm:pt>
    <dgm:pt modelId="{273F28FB-6BFE-48FF-B8E3-5FCD49488DBB}" type="parTrans" cxnId="{0E8AEE99-43AE-4A7D-B1DB-6808ABBB530A}">
      <dgm:prSet/>
      <dgm:spPr/>
      <dgm:t>
        <a:bodyPr/>
        <a:lstStyle/>
        <a:p>
          <a:endParaRPr lang="en-US"/>
        </a:p>
      </dgm:t>
    </dgm:pt>
    <dgm:pt modelId="{034C6802-82A3-483F-A310-3836410310E0}" type="sibTrans" cxnId="{0E8AEE99-43AE-4A7D-B1DB-6808ABBB530A}">
      <dgm:prSet/>
      <dgm:spPr/>
      <dgm:t>
        <a:bodyPr/>
        <a:lstStyle/>
        <a:p>
          <a:endParaRPr lang="en-US"/>
        </a:p>
      </dgm:t>
    </dgm:pt>
    <dgm:pt modelId="{6793126C-7948-469F-89CD-2E75299F91D9}">
      <dgm:prSet/>
      <dgm:spPr/>
      <dgm:t>
        <a:bodyPr/>
        <a:lstStyle/>
        <a:p>
          <a:r>
            <a:rPr lang="en-US"/>
            <a:t>Granby</a:t>
          </a:r>
        </a:p>
      </dgm:t>
    </dgm:pt>
    <dgm:pt modelId="{0584F2D9-B0D6-47E0-81BC-5CB65192D03F}" type="parTrans" cxnId="{59F7D799-98F0-4E32-B6CD-21EABC680FCF}">
      <dgm:prSet/>
      <dgm:spPr/>
      <dgm:t>
        <a:bodyPr/>
        <a:lstStyle/>
        <a:p>
          <a:endParaRPr lang="en-US"/>
        </a:p>
      </dgm:t>
    </dgm:pt>
    <dgm:pt modelId="{2C935DF4-FDAD-4A06-B0F6-C90336E0E1D5}" type="sibTrans" cxnId="{59F7D799-98F0-4E32-B6CD-21EABC680FCF}">
      <dgm:prSet/>
      <dgm:spPr/>
      <dgm:t>
        <a:bodyPr/>
        <a:lstStyle/>
        <a:p>
          <a:endParaRPr lang="en-US"/>
        </a:p>
      </dgm:t>
    </dgm:pt>
    <dgm:pt modelId="{F7CC2ACD-8C23-43A1-9F77-1A6AF1AD25C2}">
      <dgm:prSet/>
      <dgm:spPr/>
      <dgm:t>
        <a:bodyPr/>
        <a:lstStyle/>
        <a:p>
          <a:r>
            <a:rPr lang="en-US"/>
            <a:t>Chicopee </a:t>
          </a:r>
        </a:p>
      </dgm:t>
    </dgm:pt>
    <dgm:pt modelId="{20369B7F-331C-4D51-8FE8-F7AAD3A27F4B}" type="parTrans" cxnId="{FD8D15A3-C770-4611-A699-085A8A5C26CE}">
      <dgm:prSet/>
      <dgm:spPr/>
      <dgm:t>
        <a:bodyPr/>
        <a:lstStyle/>
        <a:p>
          <a:endParaRPr lang="en-US"/>
        </a:p>
      </dgm:t>
    </dgm:pt>
    <dgm:pt modelId="{276BFC7F-E3D9-4BE0-B67A-B1E260A645F7}" type="sibTrans" cxnId="{FD8D15A3-C770-4611-A699-085A8A5C26CE}">
      <dgm:prSet/>
      <dgm:spPr/>
      <dgm:t>
        <a:bodyPr/>
        <a:lstStyle/>
        <a:p>
          <a:endParaRPr lang="en-US"/>
        </a:p>
      </dgm:t>
    </dgm:pt>
    <dgm:pt modelId="{80DF4FB4-CC81-4FFE-96AE-EF40C356C156}">
      <dgm:prSet/>
      <dgm:spPr/>
      <dgm:t>
        <a:bodyPr/>
        <a:lstStyle/>
        <a:p>
          <a:r>
            <a:rPr lang="en-US"/>
            <a:t>Belchertown </a:t>
          </a:r>
        </a:p>
      </dgm:t>
    </dgm:pt>
    <dgm:pt modelId="{5CD31266-E084-44DC-BDFF-8D985BDBFB51}" type="parTrans" cxnId="{BDCFD74D-807C-418A-9FDD-D606C68DEFD7}">
      <dgm:prSet/>
      <dgm:spPr/>
      <dgm:t>
        <a:bodyPr/>
        <a:lstStyle/>
        <a:p>
          <a:endParaRPr lang="en-US"/>
        </a:p>
      </dgm:t>
    </dgm:pt>
    <dgm:pt modelId="{CC41E394-1842-43CE-A1A2-7DFB06EC57DD}" type="sibTrans" cxnId="{BDCFD74D-807C-418A-9FDD-D606C68DEFD7}">
      <dgm:prSet/>
      <dgm:spPr/>
      <dgm:t>
        <a:bodyPr/>
        <a:lstStyle/>
        <a:p>
          <a:endParaRPr lang="en-US"/>
        </a:p>
      </dgm:t>
    </dgm:pt>
    <dgm:pt modelId="{C45DB9DF-3BD7-40F0-B178-A7E54134A0DF}">
      <dgm:prSet/>
      <dgm:spPr/>
      <dgm:t>
        <a:bodyPr/>
        <a:lstStyle/>
        <a:p>
          <a:r>
            <a:rPr lang="en-US"/>
            <a:t>Ware </a:t>
          </a:r>
        </a:p>
      </dgm:t>
    </dgm:pt>
    <dgm:pt modelId="{839750C7-6ED9-4C94-8922-674DC8B0BCD3}" type="parTrans" cxnId="{E0344CE9-7249-4E1C-8E59-3D3C5414A85F}">
      <dgm:prSet/>
      <dgm:spPr/>
      <dgm:t>
        <a:bodyPr/>
        <a:lstStyle/>
        <a:p>
          <a:endParaRPr lang="en-US"/>
        </a:p>
      </dgm:t>
    </dgm:pt>
    <dgm:pt modelId="{94F3D03F-A443-4B30-A22A-6FD84AABAD7E}" type="sibTrans" cxnId="{E0344CE9-7249-4E1C-8E59-3D3C5414A85F}">
      <dgm:prSet/>
      <dgm:spPr/>
      <dgm:t>
        <a:bodyPr/>
        <a:lstStyle/>
        <a:p>
          <a:endParaRPr lang="en-US"/>
        </a:p>
      </dgm:t>
    </dgm:pt>
    <dgm:pt modelId="{4A550EB1-D8F0-492A-A124-CCE2B0336436}">
      <dgm:prSet/>
      <dgm:spPr/>
      <dgm:t>
        <a:bodyPr/>
        <a:lstStyle/>
        <a:p>
          <a:r>
            <a:rPr lang="en-US"/>
            <a:t>Ludlow </a:t>
          </a:r>
        </a:p>
      </dgm:t>
    </dgm:pt>
    <dgm:pt modelId="{402FC3A0-7FEF-48C0-9DA3-749405864AD8}" type="parTrans" cxnId="{98719572-D521-4B37-B7B6-DC016E76A508}">
      <dgm:prSet/>
      <dgm:spPr/>
      <dgm:t>
        <a:bodyPr/>
        <a:lstStyle/>
        <a:p>
          <a:endParaRPr lang="en-US"/>
        </a:p>
      </dgm:t>
    </dgm:pt>
    <dgm:pt modelId="{B2C9CACC-EDEB-443F-9D3E-DFC114519298}" type="sibTrans" cxnId="{98719572-D521-4B37-B7B6-DC016E76A508}">
      <dgm:prSet/>
      <dgm:spPr/>
      <dgm:t>
        <a:bodyPr/>
        <a:lstStyle/>
        <a:p>
          <a:endParaRPr lang="en-US"/>
        </a:p>
      </dgm:t>
    </dgm:pt>
    <dgm:pt modelId="{99709D18-3E74-4B40-8668-6BEF3F7D2DD5}">
      <dgm:prSet/>
      <dgm:spPr/>
      <dgm:t>
        <a:bodyPr/>
        <a:lstStyle/>
        <a:p>
          <a:r>
            <a:rPr lang="en-US"/>
            <a:t>Palmer</a:t>
          </a:r>
        </a:p>
      </dgm:t>
    </dgm:pt>
    <dgm:pt modelId="{CDFBEFFC-B7A9-40D6-B02A-FE331E8B92A8}" type="parTrans" cxnId="{63C6275E-75CC-4C57-924A-58A334C3B68F}">
      <dgm:prSet/>
      <dgm:spPr/>
      <dgm:t>
        <a:bodyPr/>
        <a:lstStyle/>
        <a:p>
          <a:endParaRPr lang="en-US"/>
        </a:p>
      </dgm:t>
    </dgm:pt>
    <dgm:pt modelId="{E191E239-2AF7-4160-9D4F-FFCF66E582AA}" type="sibTrans" cxnId="{63C6275E-75CC-4C57-924A-58A334C3B68F}">
      <dgm:prSet/>
      <dgm:spPr/>
      <dgm:t>
        <a:bodyPr/>
        <a:lstStyle/>
        <a:p>
          <a:endParaRPr lang="en-US"/>
        </a:p>
      </dgm:t>
    </dgm:pt>
    <dgm:pt modelId="{7B4D36BF-CF4E-4841-BE80-66AD6DB464B5}">
      <dgm:prSet/>
      <dgm:spPr/>
      <dgm:t>
        <a:bodyPr/>
        <a:lstStyle/>
        <a:p>
          <a:r>
            <a:rPr lang="en-US"/>
            <a:t>Wilbraham</a:t>
          </a:r>
        </a:p>
      </dgm:t>
    </dgm:pt>
    <dgm:pt modelId="{87C09E5B-1031-40FA-814A-4BABA297D61C}" type="parTrans" cxnId="{7B826D14-4DEE-4BDE-9531-F1FE88589F37}">
      <dgm:prSet/>
      <dgm:spPr/>
      <dgm:t>
        <a:bodyPr/>
        <a:lstStyle/>
        <a:p>
          <a:endParaRPr lang="en-US"/>
        </a:p>
      </dgm:t>
    </dgm:pt>
    <dgm:pt modelId="{13DE98C9-395E-49EF-92BD-3D86D0BFE44C}" type="sibTrans" cxnId="{7B826D14-4DEE-4BDE-9531-F1FE88589F37}">
      <dgm:prSet/>
      <dgm:spPr/>
      <dgm:t>
        <a:bodyPr/>
        <a:lstStyle/>
        <a:p>
          <a:endParaRPr lang="en-US"/>
        </a:p>
      </dgm:t>
    </dgm:pt>
    <dgm:pt modelId="{2AF25CD4-BCA8-4F8E-ABE3-869D3BD7B395}">
      <dgm:prSet/>
      <dgm:spPr/>
      <dgm:t>
        <a:bodyPr/>
        <a:lstStyle/>
        <a:p>
          <a:r>
            <a:rPr lang="en-US"/>
            <a:t>Monson </a:t>
          </a:r>
        </a:p>
      </dgm:t>
    </dgm:pt>
    <dgm:pt modelId="{DF106DC0-985D-49CE-91B8-EF823B5C8268}" type="parTrans" cxnId="{EB0C3554-5376-4AAC-A181-8DACA7101782}">
      <dgm:prSet/>
      <dgm:spPr/>
      <dgm:t>
        <a:bodyPr/>
        <a:lstStyle/>
        <a:p>
          <a:endParaRPr lang="en-US"/>
        </a:p>
      </dgm:t>
    </dgm:pt>
    <dgm:pt modelId="{2D0341EE-77E5-4B9B-B065-C63EE6A23D66}" type="sibTrans" cxnId="{EB0C3554-5376-4AAC-A181-8DACA7101782}">
      <dgm:prSet/>
      <dgm:spPr/>
      <dgm:t>
        <a:bodyPr/>
        <a:lstStyle/>
        <a:p>
          <a:endParaRPr lang="en-US"/>
        </a:p>
      </dgm:t>
    </dgm:pt>
    <dgm:pt modelId="{478EB252-539E-43B5-9A40-CA63FB81225F}">
      <dgm:prSet/>
      <dgm:spPr/>
      <dgm:t>
        <a:bodyPr/>
        <a:lstStyle/>
        <a:p>
          <a:r>
            <a:rPr lang="en-US"/>
            <a:t>Hampden</a:t>
          </a:r>
        </a:p>
      </dgm:t>
    </dgm:pt>
    <dgm:pt modelId="{B8FFA948-0993-4BDB-8DD0-23B774F8B3BA}" type="parTrans" cxnId="{D72C3D5D-E79E-41C8-A61E-769C517EB27F}">
      <dgm:prSet/>
      <dgm:spPr/>
      <dgm:t>
        <a:bodyPr/>
        <a:lstStyle/>
        <a:p>
          <a:endParaRPr lang="en-US"/>
        </a:p>
      </dgm:t>
    </dgm:pt>
    <dgm:pt modelId="{9B77C563-1385-4179-8436-48A827E09CFD}" type="sibTrans" cxnId="{D72C3D5D-E79E-41C8-A61E-769C517EB27F}">
      <dgm:prSet/>
      <dgm:spPr/>
      <dgm:t>
        <a:bodyPr/>
        <a:lstStyle/>
        <a:p>
          <a:endParaRPr lang="en-US"/>
        </a:p>
      </dgm:t>
    </dgm:pt>
    <dgm:pt modelId="{67F47728-0325-44F0-8C75-28E6C9F14B16}">
      <dgm:prSet/>
      <dgm:spPr/>
      <dgm:t>
        <a:bodyPr/>
        <a:lstStyle/>
        <a:p>
          <a:r>
            <a:rPr lang="en-US"/>
            <a:t>Springfield </a:t>
          </a:r>
        </a:p>
      </dgm:t>
    </dgm:pt>
    <dgm:pt modelId="{D7B265A7-4A34-44D1-89BD-642B93EE0C79}" type="parTrans" cxnId="{6BFDE636-5592-4F0E-AB34-F5A7D01DC8A8}">
      <dgm:prSet/>
      <dgm:spPr/>
      <dgm:t>
        <a:bodyPr/>
        <a:lstStyle/>
        <a:p>
          <a:endParaRPr lang="en-US"/>
        </a:p>
      </dgm:t>
    </dgm:pt>
    <dgm:pt modelId="{A95658B9-DD3A-4EB4-80C9-4F9DC72A29A1}" type="sibTrans" cxnId="{6BFDE636-5592-4F0E-AB34-F5A7D01DC8A8}">
      <dgm:prSet/>
      <dgm:spPr/>
      <dgm:t>
        <a:bodyPr/>
        <a:lstStyle/>
        <a:p>
          <a:endParaRPr lang="en-US"/>
        </a:p>
      </dgm:t>
    </dgm:pt>
    <dgm:pt modelId="{E63B57EA-633E-4F2C-B1A8-798FFD4C9401}" type="pres">
      <dgm:prSet presAssocID="{652D7641-870E-4F7E-9C95-096B6F0EDEC7}" presName="diagram" presStyleCnt="0">
        <dgm:presLayoutVars>
          <dgm:dir/>
          <dgm:resizeHandles val="exact"/>
        </dgm:presLayoutVars>
      </dgm:prSet>
      <dgm:spPr/>
    </dgm:pt>
    <dgm:pt modelId="{23117730-C3F1-46D7-90C6-2925F324A6B5}" type="pres">
      <dgm:prSet presAssocID="{299688B3-63D2-435C-BBB0-C8C823769AF8}" presName="node" presStyleLbl="node1" presStyleIdx="0" presStyleCnt="11">
        <dgm:presLayoutVars>
          <dgm:bulletEnabled val="1"/>
        </dgm:presLayoutVars>
      </dgm:prSet>
      <dgm:spPr/>
    </dgm:pt>
    <dgm:pt modelId="{1777E28C-C431-4648-A13F-BD3C790AA311}" type="pres">
      <dgm:prSet presAssocID="{034C6802-82A3-483F-A310-3836410310E0}" presName="sibTrans" presStyleCnt="0"/>
      <dgm:spPr/>
    </dgm:pt>
    <dgm:pt modelId="{C9D71462-7851-4AB9-B07D-75166BDFA21A}" type="pres">
      <dgm:prSet presAssocID="{6793126C-7948-469F-89CD-2E75299F91D9}" presName="node" presStyleLbl="node1" presStyleIdx="1" presStyleCnt="11">
        <dgm:presLayoutVars>
          <dgm:bulletEnabled val="1"/>
        </dgm:presLayoutVars>
      </dgm:prSet>
      <dgm:spPr/>
    </dgm:pt>
    <dgm:pt modelId="{E246692F-A9FB-440B-AE24-8A355BDE5C20}" type="pres">
      <dgm:prSet presAssocID="{2C935DF4-FDAD-4A06-B0F6-C90336E0E1D5}" presName="sibTrans" presStyleCnt="0"/>
      <dgm:spPr/>
    </dgm:pt>
    <dgm:pt modelId="{985FCB53-3B0A-4CF4-B2F1-A69BCD7DA96E}" type="pres">
      <dgm:prSet presAssocID="{F7CC2ACD-8C23-43A1-9F77-1A6AF1AD25C2}" presName="node" presStyleLbl="node1" presStyleIdx="2" presStyleCnt="11">
        <dgm:presLayoutVars>
          <dgm:bulletEnabled val="1"/>
        </dgm:presLayoutVars>
      </dgm:prSet>
      <dgm:spPr/>
    </dgm:pt>
    <dgm:pt modelId="{090F5956-4516-4A6B-AB45-5261A25916AB}" type="pres">
      <dgm:prSet presAssocID="{276BFC7F-E3D9-4BE0-B67A-B1E260A645F7}" presName="sibTrans" presStyleCnt="0"/>
      <dgm:spPr/>
    </dgm:pt>
    <dgm:pt modelId="{F1FA67D6-5818-4888-83E2-AD894035168E}" type="pres">
      <dgm:prSet presAssocID="{80DF4FB4-CC81-4FFE-96AE-EF40C356C156}" presName="node" presStyleLbl="node1" presStyleIdx="3" presStyleCnt="11">
        <dgm:presLayoutVars>
          <dgm:bulletEnabled val="1"/>
        </dgm:presLayoutVars>
      </dgm:prSet>
      <dgm:spPr/>
    </dgm:pt>
    <dgm:pt modelId="{A626B62F-6D60-4151-9AD0-A41BDA4BE7DB}" type="pres">
      <dgm:prSet presAssocID="{CC41E394-1842-43CE-A1A2-7DFB06EC57DD}" presName="sibTrans" presStyleCnt="0"/>
      <dgm:spPr/>
    </dgm:pt>
    <dgm:pt modelId="{1697E972-E626-4B1F-99CB-DA924E170B17}" type="pres">
      <dgm:prSet presAssocID="{C45DB9DF-3BD7-40F0-B178-A7E54134A0DF}" presName="node" presStyleLbl="node1" presStyleIdx="4" presStyleCnt="11">
        <dgm:presLayoutVars>
          <dgm:bulletEnabled val="1"/>
        </dgm:presLayoutVars>
      </dgm:prSet>
      <dgm:spPr/>
    </dgm:pt>
    <dgm:pt modelId="{A53FD463-967E-465B-B7FB-1296645B1E5F}" type="pres">
      <dgm:prSet presAssocID="{94F3D03F-A443-4B30-A22A-6FD84AABAD7E}" presName="sibTrans" presStyleCnt="0"/>
      <dgm:spPr/>
    </dgm:pt>
    <dgm:pt modelId="{9BA7621B-FD4C-481B-87CC-000F32F533A1}" type="pres">
      <dgm:prSet presAssocID="{4A550EB1-D8F0-492A-A124-CCE2B0336436}" presName="node" presStyleLbl="node1" presStyleIdx="5" presStyleCnt="11">
        <dgm:presLayoutVars>
          <dgm:bulletEnabled val="1"/>
        </dgm:presLayoutVars>
      </dgm:prSet>
      <dgm:spPr/>
    </dgm:pt>
    <dgm:pt modelId="{2899193E-DE3C-43AA-8C17-830B02798293}" type="pres">
      <dgm:prSet presAssocID="{B2C9CACC-EDEB-443F-9D3E-DFC114519298}" presName="sibTrans" presStyleCnt="0"/>
      <dgm:spPr/>
    </dgm:pt>
    <dgm:pt modelId="{45040991-50C6-49C4-B11F-B9439B654954}" type="pres">
      <dgm:prSet presAssocID="{99709D18-3E74-4B40-8668-6BEF3F7D2DD5}" presName="node" presStyleLbl="node1" presStyleIdx="6" presStyleCnt="11">
        <dgm:presLayoutVars>
          <dgm:bulletEnabled val="1"/>
        </dgm:presLayoutVars>
      </dgm:prSet>
      <dgm:spPr/>
    </dgm:pt>
    <dgm:pt modelId="{CB8779CE-75D4-4E38-A888-8ED4700EBF4C}" type="pres">
      <dgm:prSet presAssocID="{E191E239-2AF7-4160-9D4F-FFCF66E582AA}" presName="sibTrans" presStyleCnt="0"/>
      <dgm:spPr/>
    </dgm:pt>
    <dgm:pt modelId="{EBC3B35A-2BF6-4B74-A22B-969F1EB5B600}" type="pres">
      <dgm:prSet presAssocID="{7B4D36BF-CF4E-4841-BE80-66AD6DB464B5}" presName="node" presStyleLbl="node1" presStyleIdx="7" presStyleCnt="11">
        <dgm:presLayoutVars>
          <dgm:bulletEnabled val="1"/>
        </dgm:presLayoutVars>
      </dgm:prSet>
      <dgm:spPr/>
    </dgm:pt>
    <dgm:pt modelId="{C558E5C2-F66A-403F-B3FC-51D840824A60}" type="pres">
      <dgm:prSet presAssocID="{13DE98C9-395E-49EF-92BD-3D86D0BFE44C}" presName="sibTrans" presStyleCnt="0"/>
      <dgm:spPr/>
    </dgm:pt>
    <dgm:pt modelId="{DDDDB461-20E5-4C5F-B07C-58FF1E9699EB}" type="pres">
      <dgm:prSet presAssocID="{2AF25CD4-BCA8-4F8E-ABE3-869D3BD7B395}" presName="node" presStyleLbl="node1" presStyleIdx="8" presStyleCnt="11">
        <dgm:presLayoutVars>
          <dgm:bulletEnabled val="1"/>
        </dgm:presLayoutVars>
      </dgm:prSet>
      <dgm:spPr/>
    </dgm:pt>
    <dgm:pt modelId="{7DAC8CBC-4DC9-41B9-BAA8-39163DF1E237}" type="pres">
      <dgm:prSet presAssocID="{2D0341EE-77E5-4B9B-B065-C63EE6A23D66}" presName="sibTrans" presStyleCnt="0"/>
      <dgm:spPr/>
    </dgm:pt>
    <dgm:pt modelId="{6547C504-A440-4734-B377-455AA050C77D}" type="pres">
      <dgm:prSet presAssocID="{478EB252-539E-43B5-9A40-CA63FB81225F}" presName="node" presStyleLbl="node1" presStyleIdx="9" presStyleCnt="11">
        <dgm:presLayoutVars>
          <dgm:bulletEnabled val="1"/>
        </dgm:presLayoutVars>
      </dgm:prSet>
      <dgm:spPr/>
    </dgm:pt>
    <dgm:pt modelId="{0B2F5133-7BD0-4F4A-AF77-50CAFB02D3A1}" type="pres">
      <dgm:prSet presAssocID="{9B77C563-1385-4179-8436-48A827E09CFD}" presName="sibTrans" presStyleCnt="0"/>
      <dgm:spPr/>
    </dgm:pt>
    <dgm:pt modelId="{E026F8C3-F07A-482F-BA01-ECEFDE32237A}" type="pres">
      <dgm:prSet presAssocID="{67F47728-0325-44F0-8C75-28E6C9F14B16}" presName="node" presStyleLbl="node1" presStyleIdx="10" presStyleCnt="11">
        <dgm:presLayoutVars>
          <dgm:bulletEnabled val="1"/>
        </dgm:presLayoutVars>
      </dgm:prSet>
      <dgm:spPr/>
    </dgm:pt>
  </dgm:ptLst>
  <dgm:cxnLst>
    <dgm:cxn modelId="{DAA49605-A83A-4C50-B4AF-E8E140D4EFFE}" type="presOf" srcId="{99709D18-3E74-4B40-8668-6BEF3F7D2DD5}" destId="{45040991-50C6-49C4-B11F-B9439B654954}" srcOrd="0" destOrd="0" presId="urn:microsoft.com/office/officeart/2005/8/layout/default"/>
    <dgm:cxn modelId="{7B826D14-4DEE-4BDE-9531-F1FE88589F37}" srcId="{652D7641-870E-4F7E-9C95-096B6F0EDEC7}" destId="{7B4D36BF-CF4E-4841-BE80-66AD6DB464B5}" srcOrd="7" destOrd="0" parTransId="{87C09E5B-1031-40FA-814A-4BABA297D61C}" sibTransId="{13DE98C9-395E-49EF-92BD-3D86D0BFE44C}"/>
    <dgm:cxn modelId="{8BEEC615-9F52-4553-A9FD-C69F85162855}" type="presOf" srcId="{C45DB9DF-3BD7-40F0-B178-A7E54134A0DF}" destId="{1697E972-E626-4B1F-99CB-DA924E170B17}" srcOrd="0" destOrd="0" presId="urn:microsoft.com/office/officeart/2005/8/layout/default"/>
    <dgm:cxn modelId="{1C726428-3A1B-4CD8-B363-635FD666F993}" type="presOf" srcId="{7B4D36BF-CF4E-4841-BE80-66AD6DB464B5}" destId="{EBC3B35A-2BF6-4B74-A22B-969F1EB5B600}" srcOrd="0" destOrd="0" presId="urn:microsoft.com/office/officeart/2005/8/layout/default"/>
    <dgm:cxn modelId="{6BFDE636-5592-4F0E-AB34-F5A7D01DC8A8}" srcId="{652D7641-870E-4F7E-9C95-096B6F0EDEC7}" destId="{67F47728-0325-44F0-8C75-28E6C9F14B16}" srcOrd="10" destOrd="0" parTransId="{D7B265A7-4A34-44D1-89BD-642B93EE0C79}" sibTransId="{A95658B9-DD3A-4EB4-80C9-4F9DC72A29A1}"/>
    <dgm:cxn modelId="{2A1ABE3F-7FC9-4887-81E5-86E01380FB3B}" type="presOf" srcId="{80DF4FB4-CC81-4FFE-96AE-EF40C356C156}" destId="{F1FA67D6-5818-4888-83E2-AD894035168E}" srcOrd="0" destOrd="0" presId="urn:microsoft.com/office/officeart/2005/8/layout/default"/>
    <dgm:cxn modelId="{FBF86D40-5C78-4FA9-B91A-6BF22267F25F}" type="presOf" srcId="{4A550EB1-D8F0-492A-A124-CCE2B0336436}" destId="{9BA7621B-FD4C-481B-87CC-000F32F533A1}" srcOrd="0" destOrd="0" presId="urn:microsoft.com/office/officeart/2005/8/layout/default"/>
    <dgm:cxn modelId="{D72C3D5D-E79E-41C8-A61E-769C517EB27F}" srcId="{652D7641-870E-4F7E-9C95-096B6F0EDEC7}" destId="{478EB252-539E-43B5-9A40-CA63FB81225F}" srcOrd="9" destOrd="0" parTransId="{B8FFA948-0993-4BDB-8DD0-23B774F8B3BA}" sibTransId="{9B77C563-1385-4179-8436-48A827E09CFD}"/>
    <dgm:cxn modelId="{63C6275E-75CC-4C57-924A-58A334C3B68F}" srcId="{652D7641-870E-4F7E-9C95-096B6F0EDEC7}" destId="{99709D18-3E74-4B40-8668-6BEF3F7D2DD5}" srcOrd="6" destOrd="0" parTransId="{CDFBEFFC-B7A9-40D6-B02A-FE331E8B92A8}" sibTransId="{E191E239-2AF7-4160-9D4F-FFCF66E582AA}"/>
    <dgm:cxn modelId="{BDCFD74D-807C-418A-9FDD-D606C68DEFD7}" srcId="{652D7641-870E-4F7E-9C95-096B6F0EDEC7}" destId="{80DF4FB4-CC81-4FFE-96AE-EF40C356C156}" srcOrd="3" destOrd="0" parTransId="{5CD31266-E084-44DC-BDFF-8D985BDBFB51}" sibTransId="{CC41E394-1842-43CE-A1A2-7DFB06EC57DD}"/>
    <dgm:cxn modelId="{98719572-D521-4B37-B7B6-DC016E76A508}" srcId="{652D7641-870E-4F7E-9C95-096B6F0EDEC7}" destId="{4A550EB1-D8F0-492A-A124-CCE2B0336436}" srcOrd="5" destOrd="0" parTransId="{402FC3A0-7FEF-48C0-9DA3-749405864AD8}" sibTransId="{B2C9CACC-EDEB-443F-9D3E-DFC114519298}"/>
    <dgm:cxn modelId="{EB0C3554-5376-4AAC-A181-8DACA7101782}" srcId="{652D7641-870E-4F7E-9C95-096B6F0EDEC7}" destId="{2AF25CD4-BCA8-4F8E-ABE3-869D3BD7B395}" srcOrd="8" destOrd="0" parTransId="{DF106DC0-985D-49CE-91B8-EF823B5C8268}" sibTransId="{2D0341EE-77E5-4B9B-B065-C63EE6A23D66}"/>
    <dgm:cxn modelId="{D233D959-61A8-42E5-9222-67062EA209D7}" type="presOf" srcId="{2AF25CD4-BCA8-4F8E-ABE3-869D3BD7B395}" destId="{DDDDB461-20E5-4C5F-B07C-58FF1E9699EB}" srcOrd="0" destOrd="0" presId="urn:microsoft.com/office/officeart/2005/8/layout/default"/>
    <dgm:cxn modelId="{ADF7868D-1AD6-4B7C-BCC0-286631291F3F}" type="presOf" srcId="{6793126C-7948-469F-89CD-2E75299F91D9}" destId="{C9D71462-7851-4AB9-B07D-75166BDFA21A}" srcOrd="0" destOrd="0" presId="urn:microsoft.com/office/officeart/2005/8/layout/default"/>
    <dgm:cxn modelId="{59F7D799-98F0-4E32-B6CD-21EABC680FCF}" srcId="{652D7641-870E-4F7E-9C95-096B6F0EDEC7}" destId="{6793126C-7948-469F-89CD-2E75299F91D9}" srcOrd="1" destOrd="0" parTransId="{0584F2D9-B0D6-47E0-81BC-5CB65192D03F}" sibTransId="{2C935DF4-FDAD-4A06-B0F6-C90336E0E1D5}"/>
    <dgm:cxn modelId="{0E8AEE99-43AE-4A7D-B1DB-6808ABBB530A}" srcId="{652D7641-870E-4F7E-9C95-096B6F0EDEC7}" destId="{299688B3-63D2-435C-BBB0-C8C823769AF8}" srcOrd="0" destOrd="0" parTransId="{273F28FB-6BFE-48FF-B8E3-5FCD49488DBB}" sibTransId="{034C6802-82A3-483F-A310-3836410310E0}"/>
    <dgm:cxn modelId="{FD8D15A3-C770-4611-A699-085A8A5C26CE}" srcId="{652D7641-870E-4F7E-9C95-096B6F0EDEC7}" destId="{F7CC2ACD-8C23-43A1-9F77-1A6AF1AD25C2}" srcOrd="2" destOrd="0" parTransId="{20369B7F-331C-4D51-8FE8-F7AAD3A27F4B}" sibTransId="{276BFC7F-E3D9-4BE0-B67A-B1E260A645F7}"/>
    <dgm:cxn modelId="{109D4CB2-C927-431D-947E-12AF2CB83F25}" type="presOf" srcId="{478EB252-539E-43B5-9A40-CA63FB81225F}" destId="{6547C504-A440-4734-B377-455AA050C77D}" srcOrd="0" destOrd="0" presId="urn:microsoft.com/office/officeart/2005/8/layout/default"/>
    <dgm:cxn modelId="{D8F0E0B5-5715-458B-96D8-FACBC5867BA8}" type="presOf" srcId="{F7CC2ACD-8C23-43A1-9F77-1A6AF1AD25C2}" destId="{985FCB53-3B0A-4CF4-B2F1-A69BCD7DA96E}" srcOrd="0" destOrd="0" presId="urn:microsoft.com/office/officeart/2005/8/layout/default"/>
    <dgm:cxn modelId="{EC03ECC0-597D-44C6-9C68-F32F5B520B48}" type="presOf" srcId="{299688B3-63D2-435C-BBB0-C8C823769AF8}" destId="{23117730-C3F1-46D7-90C6-2925F324A6B5}" srcOrd="0" destOrd="0" presId="urn:microsoft.com/office/officeart/2005/8/layout/default"/>
    <dgm:cxn modelId="{E64E91E1-8859-4AEA-B4E4-EEE6109E5E0F}" type="presOf" srcId="{652D7641-870E-4F7E-9C95-096B6F0EDEC7}" destId="{E63B57EA-633E-4F2C-B1A8-798FFD4C9401}" srcOrd="0" destOrd="0" presId="urn:microsoft.com/office/officeart/2005/8/layout/default"/>
    <dgm:cxn modelId="{8C0186E7-4F80-46E7-A0F4-2781A66F06A0}" type="presOf" srcId="{67F47728-0325-44F0-8C75-28E6C9F14B16}" destId="{E026F8C3-F07A-482F-BA01-ECEFDE32237A}" srcOrd="0" destOrd="0" presId="urn:microsoft.com/office/officeart/2005/8/layout/default"/>
    <dgm:cxn modelId="{E0344CE9-7249-4E1C-8E59-3D3C5414A85F}" srcId="{652D7641-870E-4F7E-9C95-096B6F0EDEC7}" destId="{C45DB9DF-3BD7-40F0-B178-A7E54134A0DF}" srcOrd="4" destOrd="0" parTransId="{839750C7-6ED9-4C94-8922-674DC8B0BCD3}" sibTransId="{94F3D03F-A443-4B30-A22A-6FD84AABAD7E}"/>
    <dgm:cxn modelId="{B9FDE69D-B288-4018-82DC-3B8210CB1286}" type="presParOf" srcId="{E63B57EA-633E-4F2C-B1A8-798FFD4C9401}" destId="{23117730-C3F1-46D7-90C6-2925F324A6B5}" srcOrd="0" destOrd="0" presId="urn:microsoft.com/office/officeart/2005/8/layout/default"/>
    <dgm:cxn modelId="{488B7B82-45FC-487C-B12A-C39FDB81602A}" type="presParOf" srcId="{E63B57EA-633E-4F2C-B1A8-798FFD4C9401}" destId="{1777E28C-C431-4648-A13F-BD3C790AA311}" srcOrd="1" destOrd="0" presId="urn:microsoft.com/office/officeart/2005/8/layout/default"/>
    <dgm:cxn modelId="{835CC747-B5E3-46E1-81A0-14C52C6CDB18}" type="presParOf" srcId="{E63B57EA-633E-4F2C-B1A8-798FFD4C9401}" destId="{C9D71462-7851-4AB9-B07D-75166BDFA21A}" srcOrd="2" destOrd="0" presId="urn:microsoft.com/office/officeart/2005/8/layout/default"/>
    <dgm:cxn modelId="{1E680F83-E11C-401D-B932-93737A85578A}" type="presParOf" srcId="{E63B57EA-633E-4F2C-B1A8-798FFD4C9401}" destId="{E246692F-A9FB-440B-AE24-8A355BDE5C20}" srcOrd="3" destOrd="0" presId="urn:microsoft.com/office/officeart/2005/8/layout/default"/>
    <dgm:cxn modelId="{85D9329A-23F4-4DC9-B408-399852BAB1FF}" type="presParOf" srcId="{E63B57EA-633E-4F2C-B1A8-798FFD4C9401}" destId="{985FCB53-3B0A-4CF4-B2F1-A69BCD7DA96E}" srcOrd="4" destOrd="0" presId="urn:microsoft.com/office/officeart/2005/8/layout/default"/>
    <dgm:cxn modelId="{CDFF66E9-F932-4073-BFF9-084DF9881778}" type="presParOf" srcId="{E63B57EA-633E-4F2C-B1A8-798FFD4C9401}" destId="{090F5956-4516-4A6B-AB45-5261A25916AB}" srcOrd="5" destOrd="0" presId="urn:microsoft.com/office/officeart/2005/8/layout/default"/>
    <dgm:cxn modelId="{158C8593-3853-45E5-9847-DA4F2B40AC62}" type="presParOf" srcId="{E63B57EA-633E-4F2C-B1A8-798FFD4C9401}" destId="{F1FA67D6-5818-4888-83E2-AD894035168E}" srcOrd="6" destOrd="0" presId="urn:microsoft.com/office/officeart/2005/8/layout/default"/>
    <dgm:cxn modelId="{BB85ADBA-1C18-4C3A-8734-DCECE80E8F63}" type="presParOf" srcId="{E63B57EA-633E-4F2C-B1A8-798FFD4C9401}" destId="{A626B62F-6D60-4151-9AD0-A41BDA4BE7DB}" srcOrd="7" destOrd="0" presId="urn:microsoft.com/office/officeart/2005/8/layout/default"/>
    <dgm:cxn modelId="{BD221D1D-9C4D-45BB-AE7F-640B76C5172F}" type="presParOf" srcId="{E63B57EA-633E-4F2C-B1A8-798FFD4C9401}" destId="{1697E972-E626-4B1F-99CB-DA924E170B17}" srcOrd="8" destOrd="0" presId="urn:microsoft.com/office/officeart/2005/8/layout/default"/>
    <dgm:cxn modelId="{94F2421D-440A-4491-A4AC-6DAE46F23F7E}" type="presParOf" srcId="{E63B57EA-633E-4F2C-B1A8-798FFD4C9401}" destId="{A53FD463-967E-465B-B7FB-1296645B1E5F}" srcOrd="9" destOrd="0" presId="urn:microsoft.com/office/officeart/2005/8/layout/default"/>
    <dgm:cxn modelId="{DEF80EA3-623C-4A29-98A5-5D4251C9B7BB}" type="presParOf" srcId="{E63B57EA-633E-4F2C-B1A8-798FFD4C9401}" destId="{9BA7621B-FD4C-481B-87CC-000F32F533A1}" srcOrd="10" destOrd="0" presId="urn:microsoft.com/office/officeart/2005/8/layout/default"/>
    <dgm:cxn modelId="{89FC9269-E7C9-468C-8DF4-D479F6EE21CE}" type="presParOf" srcId="{E63B57EA-633E-4F2C-B1A8-798FFD4C9401}" destId="{2899193E-DE3C-43AA-8C17-830B02798293}" srcOrd="11" destOrd="0" presId="urn:microsoft.com/office/officeart/2005/8/layout/default"/>
    <dgm:cxn modelId="{FE59C82D-BFAB-4FC6-8F61-A73C915FD9ED}" type="presParOf" srcId="{E63B57EA-633E-4F2C-B1A8-798FFD4C9401}" destId="{45040991-50C6-49C4-B11F-B9439B654954}" srcOrd="12" destOrd="0" presId="urn:microsoft.com/office/officeart/2005/8/layout/default"/>
    <dgm:cxn modelId="{12F60B0F-473E-42E0-98BF-8DB7D83A4454}" type="presParOf" srcId="{E63B57EA-633E-4F2C-B1A8-798FFD4C9401}" destId="{CB8779CE-75D4-4E38-A888-8ED4700EBF4C}" srcOrd="13" destOrd="0" presId="urn:microsoft.com/office/officeart/2005/8/layout/default"/>
    <dgm:cxn modelId="{E6233B64-F041-4122-98E0-A16C7D78EF13}" type="presParOf" srcId="{E63B57EA-633E-4F2C-B1A8-798FFD4C9401}" destId="{EBC3B35A-2BF6-4B74-A22B-969F1EB5B600}" srcOrd="14" destOrd="0" presId="urn:microsoft.com/office/officeart/2005/8/layout/default"/>
    <dgm:cxn modelId="{C9C0104F-4791-4763-9610-42B3E8763F96}" type="presParOf" srcId="{E63B57EA-633E-4F2C-B1A8-798FFD4C9401}" destId="{C558E5C2-F66A-403F-B3FC-51D840824A60}" srcOrd="15" destOrd="0" presId="urn:microsoft.com/office/officeart/2005/8/layout/default"/>
    <dgm:cxn modelId="{2C75E647-D96E-4B94-BA19-826B37242BD8}" type="presParOf" srcId="{E63B57EA-633E-4F2C-B1A8-798FFD4C9401}" destId="{DDDDB461-20E5-4C5F-B07C-58FF1E9699EB}" srcOrd="16" destOrd="0" presId="urn:microsoft.com/office/officeart/2005/8/layout/default"/>
    <dgm:cxn modelId="{CE3CE611-1CCC-46C2-A683-7B9C9E2B368D}" type="presParOf" srcId="{E63B57EA-633E-4F2C-B1A8-798FFD4C9401}" destId="{7DAC8CBC-4DC9-41B9-BAA8-39163DF1E237}" srcOrd="17" destOrd="0" presId="urn:microsoft.com/office/officeart/2005/8/layout/default"/>
    <dgm:cxn modelId="{B763E1C7-178D-4A19-BBAF-1C5E77F05B9D}" type="presParOf" srcId="{E63B57EA-633E-4F2C-B1A8-798FFD4C9401}" destId="{6547C504-A440-4734-B377-455AA050C77D}" srcOrd="18" destOrd="0" presId="urn:microsoft.com/office/officeart/2005/8/layout/default"/>
    <dgm:cxn modelId="{E71BB3E0-DD23-4A08-AFD8-B3017E6FBC57}" type="presParOf" srcId="{E63B57EA-633E-4F2C-B1A8-798FFD4C9401}" destId="{0B2F5133-7BD0-4F4A-AF77-50CAFB02D3A1}" srcOrd="19" destOrd="0" presId="urn:microsoft.com/office/officeart/2005/8/layout/default"/>
    <dgm:cxn modelId="{6987B02D-BBD1-4D7D-83F9-2B1057DC7D59}" type="presParOf" srcId="{E63B57EA-633E-4F2C-B1A8-798FFD4C9401}" destId="{E026F8C3-F07A-482F-BA01-ECEFDE32237A}"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9A9C9F-C51F-4F6F-8D28-969A925E2347}"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4AEE5DB-6EBD-45F5-8C5B-0AEE3C98C25B}">
      <dgm:prSet/>
      <dgm:spPr/>
      <dgm:t>
        <a:bodyPr/>
        <a:lstStyle/>
        <a:p>
          <a:r>
            <a:rPr lang="en-US"/>
            <a:t>Elizabeth Young: </a:t>
          </a:r>
          <a:r>
            <a:rPr lang="en-US">
              <a:hlinkClick xmlns:r="http://schemas.openxmlformats.org/officeDocument/2006/relationships" r:id="rId1"/>
            </a:rPr>
            <a:t>Elizabeth.young@mass.gov</a:t>
          </a:r>
          <a:endParaRPr lang="en-US"/>
        </a:p>
      </dgm:t>
    </dgm:pt>
    <dgm:pt modelId="{B90BCED2-F84B-4DF0-8F65-7BC5F15D75CD}" type="parTrans" cxnId="{DC0CC7F0-13A9-4DF7-9167-67967243A4D0}">
      <dgm:prSet/>
      <dgm:spPr/>
      <dgm:t>
        <a:bodyPr/>
        <a:lstStyle/>
        <a:p>
          <a:endParaRPr lang="en-US"/>
        </a:p>
      </dgm:t>
    </dgm:pt>
    <dgm:pt modelId="{482DA3BE-A6D1-4C80-80DD-A359D36FAE7E}" type="sibTrans" cxnId="{DC0CC7F0-13A9-4DF7-9167-67967243A4D0}">
      <dgm:prSet/>
      <dgm:spPr/>
      <dgm:t>
        <a:bodyPr/>
        <a:lstStyle/>
        <a:p>
          <a:endParaRPr lang="en-US"/>
        </a:p>
      </dgm:t>
    </dgm:pt>
    <dgm:pt modelId="{A8B0E60D-D44C-4ED5-8AA2-B20E1C1834BC}">
      <dgm:prSet/>
      <dgm:spPr/>
      <dgm:t>
        <a:bodyPr/>
        <a:lstStyle/>
        <a:p>
          <a:r>
            <a:rPr lang="en-US"/>
            <a:t>Colleen Coupal : </a:t>
          </a:r>
          <a:r>
            <a:rPr lang="en-US">
              <a:hlinkClick xmlns:r="http://schemas.openxmlformats.org/officeDocument/2006/relationships" r:id="rId2"/>
            </a:rPr>
            <a:t>Colleen.Coupal@mass.gov</a:t>
          </a:r>
          <a:r>
            <a:rPr lang="en-US"/>
            <a:t> </a:t>
          </a:r>
        </a:p>
      </dgm:t>
    </dgm:pt>
    <dgm:pt modelId="{3EA5A20D-9CD8-48A7-9578-EE621544CA79}" type="parTrans" cxnId="{DA00ABC0-23B9-4D11-AB49-73A74E59CA36}">
      <dgm:prSet/>
      <dgm:spPr/>
      <dgm:t>
        <a:bodyPr/>
        <a:lstStyle/>
        <a:p>
          <a:endParaRPr lang="en-US"/>
        </a:p>
      </dgm:t>
    </dgm:pt>
    <dgm:pt modelId="{F1C5E5C0-999A-467D-B6DE-2984CD6ED2A2}" type="sibTrans" cxnId="{DA00ABC0-23B9-4D11-AB49-73A74E59CA36}">
      <dgm:prSet/>
      <dgm:spPr/>
      <dgm:t>
        <a:bodyPr/>
        <a:lstStyle/>
        <a:p>
          <a:endParaRPr lang="en-US"/>
        </a:p>
      </dgm:t>
    </dgm:pt>
    <dgm:pt modelId="{E240A0A2-4EB5-48DC-A1C6-60BAB0FBAAA5}">
      <dgm:prSet/>
      <dgm:spPr/>
      <dgm:t>
        <a:bodyPr/>
        <a:lstStyle/>
        <a:p>
          <a:r>
            <a:rPr lang="en-US"/>
            <a:t>Ronna Bibeau: </a:t>
          </a:r>
          <a:r>
            <a:rPr lang="en-US">
              <a:hlinkClick xmlns:r="http://schemas.openxmlformats.org/officeDocument/2006/relationships" r:id="rId3"/>
            </a:rPr>
            <a:t>Ronna.bibeau@mass.gov</a:t>
          </a:r>
          <a:r>
            <a:rPr lang="en-US"/>
            <a:t> </a:t>
          </a:r>
        </a:p>
      </dgm:t>
    </dgm:pt>
    <dgm:pt modelId="{843FD90A-4DB3-4C4B-818F-CF52971DD76F}" type="parTrans" cxnId="{83E6A5E5-0616-4B37-A4E1-F6441742D084}">
      <dgm:prSet/>
      <dgm:spPr/>
      <dgm:t>
        <a:bodyPr/>
        <a:lstStyle/>
        <a:p>
          <a:endParaRPr lang="en-US"/>
        </a:p>
      </dgm:t>
    </dgm:pt>
    <dgm:pt modelId="{8CEA9021-10C6-4AE7-8105-E36F7AE9BEA7}" type="sibTrans" cxnId="{83E6A5E5-0616-4B37-A4E1-F6441742D084}">
      <dgm:prSet/>
      <dgm:spPr/>
      <dgm:t>
        <a:bodyPr/>
        <a:lstStyle/>
        <a:p>
          <a:endParaRPr lang="en-US"/>
        </a:p>
      </dgm:t>
    </dgm:pt>
    <dgm:pt modelId="{EE8DC012-E9C8-43BA-912A-87D2837FEECC}" type="pres">
      <dgm:prSet presAssocID="{5D9A9C9F-C51F-4F6F-8D28-969A925E2347}" presName="linear" presStyleCnt="0">
        <dgm:presLayoutVars>
          <dgm:animLvl val="lvl"/>
          <dgm:resizeHandles val="exact"/>
        </dgm:presLayoutVars>
      </dgm:prSet>
      <dgm:spPr/>
    </dgm:pt>
    <dgm:pt modelId="{FBE2B47B-DE0D-43BA-B3DC-F0DE293FC871}" type="pres">
      <dgm:prSet presAssocID="{14AEE5DB-6EBD-45F5-8C5B-0AEE3C98C25B}" presName="parentText" presStyleLbl="node1" presStyleIdx="0" presStyleCnt="3">
        <dgm:presLayoutVars>
          <dgm:chMax val="0"/>
          <dgm:bulletEnabled val="1"/>
        </dgm:presLayoutVars>
      </dgm:prSet>
      <dgm:spPr/>
    </dgm:pt>
    <dgm:pt modelId="{9C713B19-1695-41D7-870B-0499FDB60B77}" type="pres">
      <dgm:prSet presAssocID="{482DA3BE-A6D1-4C80-80DD-A359D36FAE7E}" presName="spacer" presStyleCnt="0"/>
      <dgm:spPr/>
    </dgm:pt>
    <dgm:pt modelId="{5BF222B2-04ED-4F4A-917D-577A308D2615}" type="pres">
      <dgm:prSet presAssocID="{A8B0E60D-D44C-4ED5-8AA2-B20E1C1834BC}" presName="parentText" presStyleLbl="node1" presStyleIdx="1" presStyleCnt="3">
        <dgm:presLayoutVars>
          <dgm:chMax val="0"/>
          <dgm:bulletEnabled val="1"/>
        </dgm:presLayoutVars>
      </dgm:prSet>
      <dgm:spPr/>
    </dgm:pt>
    <dgm:pt modelId="{2A650A53-A993-4A6E-838E-AD8EF5799D67}" type="pres">
      <dgm:prSet presAssocID="{F1C5E5C0-999A-467D-B6DE-2984CD6ED2A2}" presName="spacer" presStyleCnt="0"/>
      <dgm:spPr/>
    </dgm:pt>
    <dgm:pt modelId="{6F710D1F-A604-42D9-9F74-59B1CBBC6455}" type="pres">
      <dgm:prSet presAssocID="{E240A0A2-4EB5-48DC-A1C6-60BAB0FBAAA5}" presName="parentText" presStyleLbl="node1" presStyleIdx="2" presStyleCnt="3">
        <dgm:presLayoutVars>
          <dgm:chMax val="0"/>
          <dgm:bulletEnabled val="1"/>
        </dgm:presLayoutVars>
      </dgm:prSet>
      <dgm:spPr/>
    </dgm:pt>
  </dgm:ptLst>
  <dgm:cxnLst>
    <dgm:cxn modelId="{2C7A920D-98EC-4DF3-B038-5BCF4F5B4A96}" type="presOf" srcId="{A8B0E60D-D44C-4ED5-8AA2-B20E1C1834BC}" destId="{5BF222B2-04ED-4F4A-917D-577A308D2615}" srcOrd="0" destOrd="0" presId="urn:microsoft.com/office/officeart/2005/8/layout/vList2"/>
    <dgm:cxn modelId="{9244C77B-E670-400B-BDD2-4B1EE3A45B31}" type="presOf" srcId="{14AEE5DB-6EBD-45F5-8C5B-0AEE3C98C25B}" destId="{FBE2B47B-DE0D-43BA-B3DC-F0DE293FC871}" srcOrd="0" destOrd="0" presId="urn:microsoft.com/office/officeart/2005/8/layout/vList2"/>
    <dgm:cxn modelId="{B7CC1AA6-7C29-4CBE-89FF-EABE80751A2A}" type="presOf" srcId="{5D9A9C9F-C51F-4F6F-8D28-969A925E2347}" destId="{EE8DC012-E9C8-43BA-912A-87D2837FEECC}" srcOrd="0" destOrd="0" presId="urn:microsoft.com/office/officeart/2005/8/layout/vList2"/>
    <dgm:cxn modelId="{DA00ABC0-23B9-4D11-AB49-73A74E59CA36}" srcId="{5D9A9C9F-C51F-4F6F-8D28-969A925E2347}" destId="{A8B0E60D-D44C-4ED5-8AA2-B20E1C1834BC}" srcOrd="1" destOrd="0" parTransId="{3EA5A20D-9CD8-48A7-9578-EE621544CA79}" sibTransId="{F1C5E5C0-999A-467D-B6DE-2984CD6ED2A2}"/>
    <dgm:cxn modelId="{7ECF66DC-62D7-49DA-BC18-C26D09EDEC93}" type="presOf" srcId="{E240A0A2-4EB5-48DC-A1C6-60BAB0FBAAA5}" destId="{6F710D1F-A604-42D9-9F74-59B1CBBC6455}" srcOrd="0" destOrd="0" presId="urn:microsoft.com/office/officeart/2005/8/layout/vList2"/>
    <dgm:cxn modelId="{83E6A5E5-0616-4B37-A4E1-F6441742D084}" srcId="{5D9A9C9F-C51F-4F6F-8D28-969A925E2347}" destId="{E240A0A2-4EB5-48DC-A1C6-60BAB0FBAAA5}" srcOrd="2" destOrd="0" parTransId="{843FD90A-4DB3-4C4B-818F-CF52971DD76F}" sibTransId="{8CEA9021-10C6-4AE7-8105-E36F7AE9BEA7}"/>
    <dgm:cxn modelId="{DC0CC7F0-13A9-4DF7-9167-67967243A4D0}" srcId="{5D9A9C9F-C51F-4F6F-8D28-969A925E2347}" destId="{14AEE5DB-6EBD-45F5-8C5B-0AEE3C98C25B}" srcOrd="0" destOrd="0" parTransId="{B90BCED2-F84B-4DF0-8F65-7BC5F15D75CD}" sibTransId="{482DA3BE-A6D1-4C80-80DD-A359D36FAE7E}"/>
    <dgm:cxn modelId="{04389A77-CDA7-4B34-B391-E304F93A6B2B}" type="presParOf" srcId="{EE8DC012-E9C8-43BA-912A-87D2837FEECC}" destId="{FBE2B47B-DE0D-43BA-B3DC-F0DE293FC871}" srcOrd="0" destOrd="0" presId="urn:microsoft.com/office/officeart/2005/8/layout/vList2"/>
    <dgm:cxn modelId="{C1646207-80C4-48F9-B7D3-E13FF1D04153}" type="presParOf" srcId="{EE8DC012-E9C8-43BA-912A-87D2837FEECC}" destId="{9C713B19-1695-41D7-870B-0499FDB60B77}" srcOrd="1" destOrd="0" presId="urn:microsoft.com/office/officeart/2005/8/layout/vList2"/>
    <dgm:cxn modelId="{53311895-2447-42FB-813A-09B1E7A9116F}" type="presParOf" srcId="{EE8DC012-E9C8-43BA-912A-87D2837FEECC}" destId="{5BF222B2-04ED-4F4A-917D-577A308D2615}" srcOrd="2" destOrd="0" presId="urn:microsoft.com/office/officeart/2005/8/layout/vList2"/>
    <dgm:cxn modelId="{C487DCCC-6019-4D64-8391-7805C54E9ADB}" type="presParOf" srcId="{EE8DC012-E9C8-43BA-912A-87D2837FEECC}" destId="{2A650A53-A993-4A6E-838E-AD8EF5799D67}" srcOrd="3" destOrd="0" presId="urn:microsoft.com/office/officeart/2005/8/layout/vList2"/>
    <dgm:cxn modelId="{D498E30B-2F18-4B24-9EBF-E72F34D26DC0}" type="presParOf" srcId="{EE8DC012-E9C8-43BA-912A-87D2837FEECC}" destId="{6F710D1F-A604-42D9-9F74-59B1CBBC645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A4B120-0E4B-4DCE-BEE9-89B5458DA446}">
      <dsp:nvSpPr>
        <dsp:cNvPr id="0" name=""/>
        <dsp:cNvSpPr/>
      </dsp:nvSpPr>
      <dsp:spPr>
        <a:xfrm>
          <a:off x="0" y="675"/>
          <a:ext cx="6291714"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7B63E4-175F-4248-AADE-A382B7F097D2}">
      <dsp:nvSpPr>
        <dsp:cNvPr id="0" name=""/>
        <dsp:cNvSpPr/>
      </dsp:nvSpPr>
      <dsp:spPr>
        <a:xfrm>
          <a:off x="0" y="675"/>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Any knowledge of concerns </a:t>
          </a:r>
        </a:p>
      </dsp:txBody>
      <dsp:txXfrm>
        <a:off x="0" y="675"/>
        <a:ext cx="6291714" cy="1105876"/>
      </dsp:txXfrm>
    </dsp:sp>
    <dsp:sp modelId="{6E6483CA-5803-402C-AC7A-161FD55A6580}">
      <dsp:nvSpPr>
        <dsp:cNvPr id="0" name=""/>
        <dsp:cNvSpPr/>
      </dsp:nvSpPr>
      <dsp:spPr>
        <a:xfrm>
          <a:off x="0" y="1106552"/>
          <a:ext cx="6291714" cy="0"/>
        </a:xfrm>
        <a:prstGeom prst="line">
          <a:avLst/>
        </a:prstGeom>
        <a:solidFill>
          <a:schemeClr val="accent5">
            <a:hueOff val="-1689636"/>
            <a:satOff val="-4355"/>
            <a:lumOff val="-2941"/>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87BE26-EC1D-4E24-85EA-A356582D8653}">
      <dsp:nvSpPr>
        <dsp:cNvPr id="0" name=""/>
        <dsp:cNvSpPr/>
      </dsp:nvSpPr>
      <dsp:spPr>
        <a:xfrm>
          <a:off x="0" y="1106552"/>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Direct disclosures from a parent or child </a:t>
          </a:r>
        </a:p>
      </dsp:txBody>
      <dsp:txXfrm>
        <a:off x="0" y="1106552"/>
        <a:ext cx="6291714" cy="1105876"/>
      </dsp:txXfrm>
    </dsp:sp>
    <dsp:sp modelId="{6D075916-077E-4130-B29D-AB85D5F50EB1}">
      <dsp:nvSpPr>
        <dsp:cNvPr id="0" name=""/>
        <dsp:cNvSpPr/>
      </dsp:nvSpPr>
      <dsp:spPr>
        <a:xfrm>
          <a:off x="0" y="2212429"/>
          <a:ext cx="6291714" cy="0"/>
        </a:xfrm>
        <a:prstGeom prst="line">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6D5A88-BAB6-4ED8-8C4F-BCDB07870EDC}">
      <dsp:nvSpPr>
        <dsp:cNvPr id="0" name=""/>
        <dsp:cNvSpPr/>
      </dsp:nvSpPr>
      <dsp:spPr>
        <a:xfrm>
          <a:off x="0" y="2212429"/>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Any visible marks or bruises </a:t>
          </a:r>
        </a:p>
      </dsp:txBody>
      <dsp:txXfrm>
        <a:off x="0" y="2212429"/>
        <a:ext cx="6291714" cy="1105876"/>
      </dsp:txXfrm>
    </dsp:sp>
    <dsp:sp modelId="{7D080452-8999-4121-93A6-12D597F2245F}">
      <dsp:nvSpPr>
        <dsp:cNvPr id="0" name=""/>
        <dsp:cNvSpPr/>
      </dsp:nvSpPr>
      <dsp:spPr>
        <a:xfrm>
          <a:off x="0" y="3318305"/>
          <a:ext cx="6291714" cy="0"/>
        </a:xfrm>
        <a:prstGeom prst="line">
          <a:avLst/>
        </a:prstGeom>
        <a:solidFill>
          <a:schemeClr val="accent5">
            <a:hueOff val="-5068907"/>
            <a:satOff val="-13064"/>
            <a:lumOff val="-8824"/>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16A3A5-C445-4078-A4C4-F5FBFC7A3119}">
      <dsp:nvSpPr>
        <dsp:cNvPr id="0" name=""/>
        <dsp:cNvSpPr/>
      </dsp:nvSpPr>
      <dsp:spPr>
        <a:xfrm>
          <a:off x="0" y="3318305"/>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Any concerning behavior by a caretaker</a:t>
          </a:r>
        </a:p>
        <a:p>
          <a:pPr marL="0" lvl="0" indent="0" algn="l" defTabSz="977900">
            <a:lnSpc>
              <a:spcPct val="90000"/>
            </a:lnSpc>
            <a:spcBef>
              <a:spcPct val="0"/>
            </a:spcBef>
            <a:spcAft>
              <a:spcPct val="35000"/>
            </a:spcAft>
            <a:buNone/>
          </a:pPr>
          <a:r>
            <a:rPr lang="en-US" sz="2200" kern="1200" dirty="0"/>
            <a:t> </a:t>
          </a:r>
        </a:p>
      </dsp:txBody>
      <dsp:txXfrm>
        <a:off x="0" y="3318305"/>
        <a:ext cx="6291714" cy="1105876"/>
      </dsp:txXfrm>
    </dsp:sp>
    <dsp:sp modelId="{482C7C40-C91D-4E4A-867D-50C5DA473CDB}">
      <dsp:nvSpPr>
        <dsp:cNvPr id="0" name=""/>
        <dsp:cNvSpPr/>
      </dsp:nvSpPr>
      <dsp:spPr>
        <a:xfrm>
          <a:off x="0" y="4424182"/>
          <a:ext cx="6291714"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01B45C-187F-4738-968A-4CE50403F804}">
      <dsp:nvSpPr>
        <dsp:cNvPr id="0" name=""/>
        <dsp:cNvSpPr/>
      </dsp:nvSpPr>
      <dsp:spPr>
        <a:xfrm>
          <a:off x="0" y="4424182"/>
          <a:ext cx="6291714" cy="110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 note: if you are not sure you can call the screening unit and discuss the situation, however, keep in mind DCF can not tell you to file or not. </a:t>
          </a:r>
        </a:p>
      </dsp:txBody>
      <dsp:txXfrm>
        <a:off x="0" y="4424182"/>
        <a:ext cx="6291714" cy="11058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9F5E4-D55A-4EFD-93F2-6B4FE66F5C08}">
      <dsp:nvSpPr>
        <dsp:cNvPr id="0" name=""/>
        <dsp:cNvSpPr/>
      </dsp:nvSpPr>
      <dsp:spPr>
        <a:xfrm>
          <a:off x="0" y="2626263"/>
          <a:ext cx="2628900" cy="172311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256032" rIns="186967" bIns="256032" numCol="1" spcCol="1270" anchor="ctr" anchorCtr="0">
          <a:noAutofit/>
        </a:bodyPr>
        <a:lstStyle/>
        <a:p>
          <a:pPr marL="0" lvl="0" indent="0" algn="ctr" defTabSz="1600200">
            <a:lnSpc>
              <a:spcPct val="90000"/>
            </a:lnSpc>
            <a:spcBef>
              <a:spcPct val="0"/>
            </a:spcBef>
            <a:spcAft>
              <a:spcPct val="35000"/>
            </a:spcAft>
            <a:buNone/>
          </a:pPr>
          <a:r>
            <a:rPr lang="en-US" sz="3600" kern="1200" dirty="0"/>
            <a:t>online</a:t>
          </a:r>
        </a:p>
      </dsp:txBody>
      <dsp:txXfrm>
        <a:off x="0" y="2626263"/>
        <a:ext cx="2628900" cy="1723112"/>
      </dsp:txXfrm>
    </dsp:sp>
    <dsp:sp modelId="{73C83898-3D62-4C0E-8EC4-869489E21086}">
      <dsp:nvSpPr>
        <dsp:cNvPr id="0" name=""/>
        <dsp:cNvSpPr/>
      </dsp:nvSpPr>
      <dsp:spPr>
        <a:xfrm>
          <a:off x="2628900" y="2626263"/>
          <a:ext cx="7886700" cy="172311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266700" rIns="159980" bIns="266700" numCol="1" spcCol="1270" anchor="t" anchorCtr="0">
          <a:noAutofit/>
        </a:bodyPr>
        <a:lstStyle/>
        <a:p>
          <a:pPr marL="0" lvl="0" indent="0" algn="l" defTabSz="933450">
            <a:lnSpc>
              <a:spcPct val="90000"/>
            </a:lnSpc>
            <a:spcBef>
              <a:spcPct val="0"/>
            </a:spcBef>
            <a:spcAft>
              <a:spcPct val="35000"/>
            </a:spcAft>
            <a:buNone/>
          </a:pPr>
          <a:r>
            <a:rPr lang="en-US" sz="2100" kern="1200" dirty="0"/>
            <a:t>Preferred file online; fax written (413-205-0650) if online is not feasible</a:t>
          </a:r>
        </a:p>
        <a:p>
          <a:pPr marL="171450" lvl="1" indent="-171450" algn="l" defTabSz="711200">
            <a:lnSpc>
              <a:spcPct val="90000"/>
            </a:lnSpc>
            <a:spcBef>
              <a:spcPct val="0"/>
            </a:spcBef>
            <a:spcAft>
              <a:spcPct val="15000"/>
            </a:spcAft>
            <a:buChar char="•"/>
          </a:pPr>
          <a:r>
            <a:rPr lang="en-US" sz="1600" kern="1200"/>
            <a:t>https://www.mass.gov/how-to/report-child-abuse-or-neglect-as-a-mandated-reporter</a:t>
          </a:r>
        </a:p>
      </dsp:txBody>
      <dsp:txXfrm>
        <a:off x="2628900" y="2626263"/>
        <a:ext cx="7886700" cy="1723112"/>
      </dsp:txXfrm>
    </dsp:sp>
    <dsp:sp modelId="{CC6F2E34-6480-4420-928E-7CF066DC4B26}">
      <dsp:nvSpPr>
        <dsp:cNvPr id="0" name=""/>
        <dsp:cNvSpPr/>
      </dsp:nvSpPr>
      <dsp:spPr>
        <a:xfrm rot="10800000">
          <a:off x="0" y="1962"/>
          <a:ext cx="2628900" cy="2650147"/>
        </a:xfrm>
        <a:prstGeom prst="upArrowCallout">
          <a:avLst>
            <a:gd name="adj1" fmla="val 5000"/>
            <a:gd name="adj2" fmla="val 10000"/>
            <a:gd name="adj3" fmla="val 15000"/>
            <a:gd name="adj4" fmla="val 64977"/>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256032" rIns="186967" bIns="256032" numCol="1" spcCol="1270" anchor="ctr" anchorCtr="0">
          <a:noAutofit/>
        </a:bodyPr>
        <a:lstStyle/>
        <a:p>
          <a:pPr marL="0" lvl="0" indent="0" algn="ctr" defTabSz="1600200">
            <a:lnSpc>
              <a:spcPct val="90000"/>
            </a:lnSpc>
            <a:spcBef>
              <a:spcPct val="0"/>
            </a:spcBef>
            <a:spcAft>
              <a:spcPct val="35000"/>
            </a:spcAft>
            <a:buNone/>
          </a:pPr>
          <a:r>
            <a:rPr lang="en-US" sz="3600" kern="1200"/>
            <a:t>CALL</a:t>
          </a:r>
        </a:p>
      </dsp:txBody>
      <dsp:txXfrm rot="-10800000">
        <a:off x="0" y="1962"/>
        <a:ext cx="2628900" cy="1722595"/>
      </dsp:txXfrm>
    </dsp:sp>
    <dsp:sp modelId="{9E5129F9-B655-4907-8E64-2D766B052D6D}">
      <dsp:nvSpPr>
        <dsp:cNvPr id="0" name=""/>
        <dsp:cNvSpPr/>
      </dsp:nvSpPr>
      <dsp:spPr>
        <a:xfrm>
          <a:off x="2628900" y="1962"/>
          <a:ext cx="7886700" cy="1722595"/>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266700" rIns="159980" bIns="266700" numCol="1" spcCol="1270" anchor="ctr" anchorCtr="0">
          <a:noAutofit/>
        </a:bodyPr>
        <a:lstStyle/>
        <a:p>
          <a:pPr marL="0" lvl="0" indent="0" algn="l" defTabSz="933450">
            <a:lnSpc>
              <a:spcPct val="90000"/>
            </a:lnSpc>
            <a:spcBef>
              <a:spcPct val="0"/>
            </a:spcBef>
            <a:spcAft>
              <a:spcPct val="35000"/>
            </a:spcAft>
            <a:buNone/>
          </a:pPr>
          <a:r>
            <a:rPr lang="en-US" sz="2100" kern="1200"/>
            <a:t>ALWAYS CALL FIRST!!!!! If its during business hours (8:45am-5pm) call the Area office 413-205-0500 / after hours/weekend/holiday, it is hotline (1-800-792-5200) </a:t>
          </a:r>
        </a:p>
      </dsp:txBody>
      <dsp:txXfrm>
        <a:off x="2628900" y="1962"/>
        <a:ext cx="7886700" cy="17225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D51A42-0FC8-43C8-98E7-B5DEB88A26D9}">
      <dsp:nvSpPr>
        <dsp:cNvPr id="0" name=""/>
        <dsp:cNvSpPr/>
      </dsp:nvSpPr>
      <dsp:spPr>
        <a:xfrm>
          <a:off x="1283" y="978177"/>
          <a:ext cx="1617389" cy="2264345"/>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6098" tIns="330200" rIns="126098" bIns="330200" numCol="1" spcCol="1270" anchor="t" anchorCtr="0">
          <a:noAutofit/>
        </a:bodyPr>
        <a:lstStyle/>
        <a:p>
          <a:pPr marL="0" lvl="0" indent="0" algn="l" defTabSz="488950">
            <a:lnSpc>
              <a:spcPct val="90000"/>
            </a:lnSpc>
            <a:spcBef>
              <a:spcPct val="0"/>
            </a:spcBef>
            <a:spcAft>
              <a:spcPct val="35000"/>
            </a:spcAft>
            <a:buNone/>
          </a:pPr>
          <a:r>
            <a:rPr lang="en-US" sz="1100" kern="1200"/>
            <a:t>Screen out </a:t>
          </a:r>
        </a:p>
      </dsp:txBody>
      <dsp:txXfrm>
        <a:off x="1283" y="1838628"/>
        <a:ext cx="1617389" cy="1358607"/>
      </dsp:txXfrm>
    </dsp:sp>
    <dsp:sp modelId="{E668E378-B0BA-4A0F-8427-744D56AEA9B2}">
      <dsp:nvSpPr>
        <dsp:cNvPr id="0" name=""/>
        <dsp:cNvSpPr/>
      </dsp:nvSpPr>
      <dsp:spPr>
        <a:xfrm>
          <a:off x="470326" y="1204611"/>
          <a:ext cx="679303" cy="6793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961" tIns="12700" rIns="52961" bIns="12700" numCol="1" spcCol="1270" anchor="ctr" anchorCtr="0">
          <a:noAutofit/>
        </a:bodyPr>
        <a:lstStyle/>
        <a:p>
          <a:pPr marL="0" lvl="0" indent="0" algn="ctr" defTabSz="1422400">
            <a:lnSpc>
              <a:spcPct val="90000"/>
            </a:lnSpc>
            <a:spcBef>
              <a:spcPct val="0"/>
            </a:spcBef>
            <a:spcAft>
              <a:spcPct val="35000"/>
            </a:spcAft>
            <a:buNone/>
          </a:pPr>
          <a:r>
            <a:rPr lang="en-US" sz="3200" kern="1200"/>
            <a:t>1</a:t>
          </a:r>
        </a:p>
      </dsp:txBody>
      <dsp:txXfrm>
        <a:off x="569808" y="1304093"/>
        <a:ext cx="480339" cy="480339"/>
      </dsp:txXfrm>
    </dsp:sp>
    <dsp:sp modelId="{7204A3A6-D863-4686-89A1-E630584593C7}">
      <dsp:nvSpPr>
        <dsp:cNvPr id="0" name=""/>
        <dsp:cNvSpPr/>
      </dsp:nvSpPr>
      <dsp:spPr>
        <a:xfrm>
          <a:off x="1283" y="3242450"/>
          <a:ext cx="1617389"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00F9FE-43F0-407C-9130-13B805262C4A}">
      <dsp:nvSpPr>
        <dsp:cNvPr id="0" name=""/>
        <dsp:cNvSpPr/>
      </dsp:nvSpPr>
      <dsp:spPr>
        <a:xfrm>
          <a:off x="1780412" y="978177"/>
          <a:ext cx="1617389" cy="2264345"/>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6098" tIns="330200" rIns="126098" bIns="330200" numCol="1" spcCol="1270" anchor="t" anchorCtr="0">
          <a:noAutofit/>
        </a:bodyPr>
        <a:lstStyle/>
        <a:p>
          <a:pPr marL="0" lvl="0" indent="0" algn="l" defTabSz="488950">
            <a:lnSpc>
              <a:spcPct val="90000"/>
            </a:lnSpc>
            <a:spcBef>
              <a:spcPct val="0"/>
            </a:spcBef>
            <a:spcAft>
              <a:spcPct val="35000"/>
            </a:spcAft>
            <a:buNone/>
          </a:pPr>
          <a:r>
            <a:rPr lang="en-US" sz="1100" kern="1200"/>
            <a:t>Screen in </a:t>
          </a:r>
        </a:p>
      </dsp:txBody>
      <dsp:txXfrm>
        <a:off x="1780412" y="1838628"/>
        <a:ext cx="1617389" cy="1358607"/>
      </dsp:txXfrm>
    </dsp:sp>
    <dsp:sp modelId="{AF9EC843-BD03-4E07-818A-5B089EE5015A}">
      <dsp:nvSpPr>
        <dsp:cNvPr id="0" name=""/>
        <dsp:cNvSpPr/>
      </dsp:nvSpPr>
      <dsp:spPr>
        <a:xfrm>
          <a:off x="2249455" y="1204611"/>
          <a:ext cx="679303" cy="6793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961" tIns="12700" rIns="52961" bIns="12700" numCol="1" spcCol="1270" anchor="ctr" anchorCtr="0">
          <a:noAutofit/>
        </a:bodyPr>
        <a:lstStyle/>
        <a:p>
          <a:pPr marL="0" lvl="0" indent="0" algn="ctr" defTabSz="1422400">
            <a:lnSpc>
              <a:spcPct val="90000"/>
            </a:lnSpc>
            <a:spcBef>
              <a:spcPct val="0"/>
            </a:spcBef>
            <a:spcAft>
              <a:spcPct val="35000"/>
            </a:spcAft>
            <a:buNone/>
          </a:pPr>
          <a:r>
            <a:rPr lang="en-US" sz="3200" kern="1200"/>
            <a:t>2</a:t>
          </a:r>
        </a:p>
      </dsp:txBody>
      <dsp:txXfrm>
        <a:off x="2348937" y="1304093"/>
        <a:ext cx="480339" cy="480339"/>
      </dsp:txXfrm>
    </dsp:sp>
    <dsp:sp modelId="{2F89350C-65BC-40D3-9EA1-FADA593DBA3C}">
      <dsp:nvSpPr>
        <dsp:cNvPr id="0" name=""/>
        <dsp:cNvSpPr/>
      </dsp:nvSpPr>
      <dsp:spPr>
        <a:xfrm>
          <a:off x="1780412" y="3242450"/>
          <a:ext cx="1617389"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AF2735-941C-4BB5-B3C0-B7C7159616FD}">
      <dsp:nvSpPr>
        <dsp:cNvPr id="0" name=""/>
        <dsp:cNvSpPr/>
      </dsp:nvSpPr>
      <dsp:spPr>
        <a:xfrm>
          <a:off x="3559540" y="978177"/>
          <a:ext cx="1617389" cy="2264345"/>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6098" tIns="330200" rIns="126098" bIns="330200" numCol="1" spcCol="1270" anchor="t" anchorCtr="0">
          <a:noAutofit/>
        </a:bodyPr>
        <a:lstStyle/>
        <a:p>
          <a:pPr marL="0" lvl="0" indent="0" algn="l" defTabSz="488950">
            <a:lnSpc>
              <a:spcPct val="90000"/>
            </a:lnSpc>
            <a:spcBef>
              <a:spcPct val="0"/>
            </a:spcBef>
            <a:spcAft>
              <a:spcPct val="35000"/>
            </a:spcAft>
            <a:buNone/>
          </a:pPr>
          <a:r>
            <a:rPr lang="en-US" sz="1100" kern="1200"/>
            <a:t>Open for investigation </a:t>
          </a:r>
        </a:p>
      </dsp:txBody>
      <dsp:txXfrm>
        <a:off x="3559540" y="1838628"/>
        <a:ext cx="1617389" cy="1358607"/>
      </dsp:txXfrm>
    </dsp:sp>
    <dsp:sp modelId="{69607732-C89A-46EB-8721-9E7AC3A760A0}">
      <dsp:nvSpPr>
        <dsp:cNvPr id="0" name=""/>
        <dsp:cNvSpPr/>
      </dsp:nvSpPr>
      <dsp:spPr>
        <a:xfrm>
          <a:off x="4028583" y="1204611"/>
          <a:ext cx="679303" cy="6793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961" tIns="12700" rIns="52961" bIns="12700" numCol="1" spcCol="1270" anchor="ctr" anchorCtr="0">
          <a:noAutofit/>
        </a:bodyPr>
        <a:lstStyle/>
        <a:p>
          <a:pPr marL="0" lvl="0" indent="0" algn="ctr" defTabSz="1422400">
            <a:lnSpc>
              <a:spcPct val="90000"/>
            </a:lnSpc>
            <a:spcBef>
              <a:spcPct val="0"/>
            </a:spcBef>
            <a:spcAft>
              <a:spcPct val="35000"/>
            </a:spcAft>
            <a:buNone/>
          </a:pPr>
          <a:r>
            <a:rPr lang="en-US" sz="3200" kern="1200"/>
            <a:t>3</a:t>
          </a:r>
        </a:p>
      </dsp:txBody>
      <dsp:txXfrm>
        <a:off x="4128065" y="1304093"/>
        <a:ext cx="480339" cy="480339"/>
      </dsp:txXfrm>
    </dsp:sp>
    <dsp:sp modelId="{88859D92-F261-4DAB-937D-8070EABF150D}">
      <dsp:nvSpPr>
        <dsp:cNvPr id="0" name=""/>
        <dsp:cNvSpPr/>
      </dsp:nvSpPr>
      <dsp:spPr>
        <a:xfrm>
          <a:off x="3559540" y="3242450"/>
          <a:ext cx="1617389"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1D3A66-014D-4EDE-976C-7B1095C058D7}">
      <dsp:nvSpPr>
        <dsp:cNvPr id="0" name=""/>
        <dsp:cNvSpPr/>
      </dsp:nvSpPr>
      <dsp:spPr>
        <a:xfrm>
          <a:off x="5338669" y="978177"/>
          <a:ext cx="1617389" cy="2264345"/>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6098" tIns="330200" rIns="126098" bIns="330200" numCol="1" spcCol="1270" anchor="t" anchorCtr="0">
          <a:noAutofit/>
        </a:bodyPr>
        <a:lstStyle/>
        <a:p>
          <a:pPr marL="0" lvl="0" indent="0" algn="l" defTabSz="488950">
            <a:lnSpc>
              <a:spcPct val="90000"/>
            </a:lnSpc>
            <a:spcBef>
              <a:spcPct val="0"/>
            </a:spcBef>
            <a:spcAft>
              <a:spcPct val="35000"/>
            </a:spcAft>
            <a:buNone/>
          </a:pPr>
          <a:r>
            <a:rPr lang="en-US" sz="1100" kern="1200"/>
            <a:t>Unsupported/supported/substantiated concern </a:t>
          </a:r>
        </a:p>
      </dsp:txBody>
      <dsp:txXfrm>
        <a:off x="5338669" y="1838628"/>
        <a:ext cx="1617389" cy="1358607"/>
      </dsp:txXfrm>
    </dsp:sp>
    <dsp:sp modelId="{8C109FBF-536C-426A-8C07-6362455508C3}">
      <dsp:nvSpPr>
        <dsp:cNvPr id="0" name=""/>
        <dsp:cNvSpPr/>
      </dsp:nvSpPr>
      <dsp:spPr>
        <a:xfrm>
          <a:off x="5807712" y="1204611"/>
          <a:ext cx="679303" cy="6793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961" tIns="12700" rIns="52961" bIns="12700" numCol="1" spcCol="1270" anchor="ctr" anchorCtr="0">
          <a:noAutofit/>
        </a:bodyPr>
        <a:lstStyle/>
        <a:p>
          <a:pPr marL="0" lvl="0" indent="0" algn="ctr" defTabSz="1422400">
            <a:lnSpc>
              <a:spcPct val="90000"/>
            </a:lnSpc>
            <a:spcBef>
              <a:spcPct val="0"/>
            </a:spcBef>
            <a:spcAft>
              <a:spcPct val="35000"/>
            </a:spcAft>
            <a:buNone/>
          </a:pPr>
          <a:r>
            <a:rPr lang="en-US" sz="3200" kern="1200"/>
            <a:t>4</a:t>
          </a:r>
        </a:p>
      </dsp:txBody>
      <dsp:txXfrm>
        <a:off x="5907194" y="1304093"/>
        <a:ext cx="480339" cy="480339"/>
      </dsp:txXfrm>
    </dsp:sp>
    <dsp:sp modelId="{4F2B3435-4013-4F3F-B25C-37F25B2A2500}">
      <dsp:nvSpPr>
        <dsp:cNvPr id="0" name=""/>
        <dsp:cNvSpPr/>
      </dsp:nvSpPr>
      <dsp:spPr>
        <a:xfrm>
          <a:off x="5338669" y="3242450"/>
          <a:ext cx="1617389"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6703CC-E396-44FB-936C-10AA908F7435}">
      <dsp:nvSpPr>
        <dsp:cNvPr id="0" name=""/>
        <dsp:cNvSpPr/>
      </dsp:nvSpPr>
      <dsp:spPr>
        <a:xfrm>
          <a:off x="7117798" y="978177"/>
          <a:ext cx="1617389" cy="2264345"/>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6098" tIns="330200" rIns="126098" bIns="330200" numCol="1" spcCol="1270" anchor="t" anchorCtr="0">
          <a:noAutofit/>
        </a:bodyPr>
        <a:lstStyle/>
        <a:p>
          <a:pPr marL="0" lvl="0" indent="0" algn="l" defTabSz="488950">
            <a:lnSpc>
              <a:spcPct val="90000"/>
            </a:lnSpc>
            <a:spcBef>
              <a:spcPct val="0"/>
            </a:spcBef>
            <a:spcAft>
              <a:spcPct val="35000"/>
            </a:spcAft>
            <a:buNone/>
          </a:pPr>
          <a:r>
            <a:rPr lang="en-US" sz="1100" kern="1200"/>
            <a:t>Close investigation </a:t>
          </a:r>
        </a:p>
      </dsp:txBody>
      <dsp:txXfrm>
        <a:off x="7117798" y="1838628"/>
        <a:ext cx="1617389" cy="1358607"/>
      </dsp:txXfrm>
    </dsp:sp>
    <dsp:sp modelId="{82B789C8-F257-4AC3-B952-D60950ABB17B}">
      <dsp:nvSpPr>
        <dsp:cNvPr id="0" name=""/>
        <dsp:cNvSpPr/>
      </dsp:nvSpPr>
      <dsp:spPr>
        <a:xfrm>
          <a:off x="7586841" y="1204611"/>
          <a:ext cx="679303" cy="6793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961" tIns="12700" rIns="52961" bIns="12700" numCol="1" spcCol="1270" anchor="ctr" anchorCtr="0">
          <a:noAutofit/>
        </a:bodyPr>
        <a:lstStyle/>
        <a:p>
          <a:pPr marL="0" lvl="0" indent="0" algn="ctr" defTabSz="1422400">
            <a:lnSpc>
              <a:spcPct val="90000"/>
            </a:lnSpc>
            <a:spcBef>
              <a:spcPct val="0"/>
            </a:spcBef>
            <a:spcAft>
              <a:spcPct val="35000"/>
            </a:spcAft>
            <a:buNone/>
          </a:pPr>
          <a:r>
            <a:rPr lang="en-US" sz="3200" kern="1200"/>
            <a:t>5</a:t>
          </a:r>
        </a:p>
      </dsp:txBody>
      <dsp:txXfrm>
        <a:off x="7686323" y="1304093"/>
        <a:ext cx="480339" cy="480339"/>
      </dsp:txXfrm>
    </dsp:sp>
    <dsp:sp modelId="{080EC433-3498-4E9B-B77A-CAF3C34F5362}">
      <dsp:nvSpPr>
        <dsp:cNvPr id="0" name=""/>
        <dsp:cNvSpPr/>
      </dsp:nvSpPr>
      <dsp:spPr>
        <a:xfrm>
          <a:off x="7117798" y="3242450"/>
          <a:ext cx="1617389"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50D85A-D2FC-4CED-83C2-D3A3CCF952DF}">
      <dsp:nvSpPr>
        <dsp:cNvPr id="0" name=""/>
        <dsp:cNvSpPr/>
      </dsp:nvSpPr>
      <dsp:spPr>
        <a:xfrm>
          <a:off x="8896926" y="978177"/>
          <a:ext cx="1617389" cy="2264345"/>
        </a:xfrm>
        <a:prstGeom prst="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6098" tIns="330200" rIns="126098" bIns="330200" numCol="1" spcCol="1270" anchor="t" anchorCtr="0">
          <a:noAutofit/>
        </a:bodyPr>
        <a:lstStyle/>
        <a:p>
          <a:pPr marL="0" lvl="0" indent="0" algn="l" defTabSz="488950">
            <a:lnSpc>
              <a:spcPct val="90000"/>
            </a:lnSpc>
            <a:spcBef>
              <a:spcPct val="0"/>
            </a:spcBef>
            <a:spcAft>
              <a:spcPct val="35000"/>
            </a:spcAft>
            <a:buNone/>
          </a:pPr>
          <a:r>
            <a:rPr lang="en-US" sz="1100" kern="1200"/>
            <a:t>Open for FAAP assessment/ongoing services </a:t>
          </a:r>
        </a:p>
      </dsp:txBody>
      <dsp:txXfrm>
        <a:off x="8896926" y="1838628"/>
        <a:ext cx="1617389" cy="1358607"/>
      </dsp:txXfrm>
    </dsp:sp>
    <dsp:sp modelId="{6468B69F-4C71-4CE7-91CD-03E5C5E86314}">
      <dsp:nvSpPr>
        <dsp:cNvPr id="0" name=""/>
        <dsp:cNvSpPr/>
      </dsp:nvSpPr>
      <dsp:spPr>
        <a:xfrm>
          <a:off x="9365969" y="1204611"/>
          <a:ext cx="679303" cy="6793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961" tIns="12700" rIns="52961" bIns="12700" numCol="1" spcCol="1270" anchor="ctr" anchorCtr="0">
          <a:noAutofit/>
        </a:bodyPr>
        <a:lstStyle/>
        <a:p>
          <a:pPr marL="0" lvl="0" indent="0" algn="ctr" defTabSz="1422400">
            <a:lnSpc>
              <a:spcPct val="90000"/>
            </a:lnSpc>
            <a:spcBef>
              <a:spcPct val="0"/>
            </a:spcBef>
            <a:spcAft>
              <a:spcPct val="35000"/>
            </a:spcAft>
            <a:buNone/>
          </a:pPr>
          <a:r>
            <a:rPr lang="en-US" sz="3200" kern="1200"/>
            <a:t>6</a:t>
          </a:r>
        </a:p>
      </dsp:txBody>
      <dsp:txXfrm>
        <a:off x="9465451" y="1304093"/>
        <a:ext cx="480339" cy="480339"/>
      </dsp:txXfrm>
    </dsp:sp>
    <dsp:sp modelId="{4C054EFF-CE6E-42E0-90F6-14A857DA7490}">
      <dsp:nvSpPr>
        <dsp:cNvPr id="0" name=""/>
        <dsp:cNvSpPr/>
      </dsp:nvSpPr>
      <dsp:spPr>
        <a:xfrm>
          <a:off x="8896926" y="3242450"/>
          <a:ext cx="1617389"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17730-C3F1-46D7-90C6-2925F324A6B5}">
      <dsp:nvSpPr>
        <dsp:cNvPr id="0" name=""/>
        <dsp:cNvSpPr/>
      </dsp:nvSpPr>
      <dsp:spPr>
        <a:xfrm>
          <a:off x="486363" y="1164"/>
          <a:ext cx="1843537" cy="11061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South Hadley</a:t>
          </a:r>
        </a:p>
      </dsp:txBody>
      <dsp:txXfrm>
        <a:off x="486363" y="1164"/>
        <a:ext cx="1843537" cy="1106122"/>
      </dsp:txXfrm>
    </dsp:sp>
    <dsp:sp modelId="{C9D71462-7851-4AB9-B07D-75166BDFA21A}">
      <dsp:nvSpPr>
        <dsp:cNvPr id="0" name=""/>
        <dsp:cNvSpPr/>
      </dsp:nvSpPr>
      <dsp:spPr>
        <a:xfrm>
          <a:off x="2514254" y="1164"/>
          <a:ext cx="1843537" cy="110612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Granby</a:t>
          </a:r>
        </a:p>
      </dsp:txBody>
      <dsp:txXfrm>
        <a:off x="2514254" y="1164"/>
        <a:ext cx="1843537" cy="1106122"/>
      </dsp:txXfrm>
    </dsp:sp>
    <dsp:sp modelId="{985FCB53-3B0A-4CF4-B2F1-A69BCD7DA96E}">
      <dsp:nvSpPr>
        <dsp:cNvPr id="0" name=""/>
        <dsp:cNvSpPr/>
      </dsp:nvSpPr>
      <dsp:spPr>
        <a:xfrm>
          <a:off x="4542145" y="1164"/>
          <a:ext cx="1843537" cy="110612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Chicopee </a:t>
          </a:r>
        </a:p>
      </dsp:txBody>
      <dsp:txXfrm>
        <a:off x="4542145" y="1164"/>
        <a:ext cx="1843537" cy="1106122"/>
      </dsp:txXfrm>
    </dsp:sp>
    <dsp:sp modelId="{F1FA67D6-5818-4888-83E2-AD894035168E}">
      <dsp:nvSpPr>
        <dsp:cNvPr id="0" name=""/>
        <dsp:cNvSpPr/>
      </dsp:nvSpPr>
      <dsp:spPr>
        <a:xfrm>
          <a:off x="6570037" y="1164"/>
          <a:ext cx="1843537" cy="110612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Belchertown </a:t>
          </a:r>
        </a:p>
      </dsp:txBody>
      <dsp:txXfrm>
        <a:off x="6570037" y="1164"/>
        <a:ext cx="1843537" cy="1106122"/>
      </dsp:txXfrm>
    </dsp:sp>
    <dsp:sp modelId="{1697E972-E626-4B1F-99CB-DA924E170B17}">
      <dsp:nvSpPr>
        <dsp:cNvPr id="0" name=""/>
        <dsp:cNvSpPr/>
      </dsp:nvSpPr>
      <dsp:spPr>
        <a:xfrm>
          <a:off x="8597928" y="1164"/>
          <a:ext cx="1843537" cy="110612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Ware </a:t>
          </a:r>
        </a:p>
      </dsp:txBody>
      <dsp:txXfrm>
        <a:off x="8597928" y="1164"/>
        <a:ext cx="1843537" cy="1106122"/>
      </dsp:txXfrm>
    </dsp:sp>
    <dsp:sp modelId="{9BA7621B-FD4C-481B-87CC-000F32F533A1}">
      <dsp:nvSpPr>
        <dsp:cNvPr id="0" name=""/>
        <dsp:cNvSpPr/>
      </dsp:nvSpPr>
      <dsp:spPr>
        <a:xfrm>
          <a:off x="486363" y="1291641"/>
          <a:ext cx="1843537" cy="11061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Ludlow </a:t>
          </a:r>
        </a:p>
      </dsp:txBody>
      <dsp:txXfrm>
        <a:off x="486363" y="1291641"/>
        <a:ext cx="1843537" cy="1106122"/>
      </dsp:txXfrm>
    </dsp:sp>
    <dsp:sp modelId="{45040991-50C6-49C4-B11F-B9439B654954}">
      <dsp:nvSpPr>
        <dsp:cNvPr id="0" name=""/>
        <dsp:cNvSpPr/>
      </dsp:nvSpPr>
      <dsp:spPr>
        <a:xfrm>
          <a:off x="2514254" y="1291641"/>
          <a:ext cx="1843537" cy="110612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Palmer</a:t>
          </a:r>
        </a:p>
      </dsp:txBody>
      <dsp:txXfrm>
        <a:off x="2514254" y="1291641"/>
        <a:ext cx="1843537" cy="1106122"/>
      </dsp:txXfrm>
    </dsp:sp>
    <dsp:sp modelId="{EBC3B35A-2BF6-4B74-A22B-969F1EB5B600}">
      <dsp:nvSpPr>
        <dsp:cNvPr id="0" name=""/>
        <dsp:cNvSpPr/>
      </dsp:nvSpPr>
      <dsp:spPr>
        <a:xfrm>
          <a:off x="4542145" y="1291641"/>
          <a:ext cx="1843537" cy="110612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Wilbraham</a:t>
          </a:r>
        </a:p>
      </dsp:txBody>
      <dsp:txXfrm>
        <a:off x="4542145" y="1291641"/>
        <a:ext cx="1843537" cy="1106122"/>
      </dsp:txXfrm>
    </dsp:sp>
    <dsp:sp modelId="{DDDDB461-20E5-4C5F-B07C-58FF1E9699EB}">
      <dsp:nvSpPr>
        <dsp:cNvPr id="0" name=""/>
        <dsp:cNvSpPr/>
      </dsp:nvSpPr>
      <dsp:spPr>
        <a:xfrm>
          <a:off x="6570037" y="1291641"/>
          <a:ext cx="1843537" cy="110612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Monson </a:t>
          </a:r>
        </a:p>
      </dsp:txBody>
      <dsp:txXfrm>
        <a:off x="6570037" y="1291641"/>
        <a:ext cx="1843537" cy="1106122"/>
      </dsp:txXfrm>
    </dsp:sp>
    <dsp:sp modelId="{6547C504-A440-4734-B377-455AA050C77D}">
      <dsp:nvSpPr>
        <dsp:cNvPr id="0" name=""/>
        <dsp:cNvSpPr/>
      </dsp:nvSpPr>
      <dsp:spPr>
        <a:xfrm>
          <a:off x="8597928" y="1291641"/>
          <a:ext cx="1843537" cy="110612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Hampden</a:t>
          </a:r>
        </a:p>
      </dsp:txBody>
      <dsp:txXfrm>
        <a:off x="8597928" y="1291641"/>
        <a:ext cx="1843537" cy="1106122"/>
      </dsp:txXfrm>
    </dsp:sp>
    <dsp:sp modelId="{E026F8C3-F07A-482F-BA01-ECEFDE32237A}">
      <dsp:nvSpPr>
        <dsp:cNvPr id="0" name=""/>
        <dsp:cNvSpPr/>
      </dsp:nvSpPr>
      <dsp:spPr>
        <a:xfrm>
          <a:off x="4542145" y="2582117"/>
          <a:ext cx="1843537" cy="11061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Springfield </a:t>
          </a:r>
        </a:p>
      </dsp:txBody>
      <dsp:txXfrm>
        <a:off x="4542145" y="2582117"/>
        <a:ext cx="1843537" cy="11061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E2B47B-DE0D-43BA-B3DC-F0DE293FC871}">
      <dsp:nvSpPr>
        <dsp:cNvPr id="0" name=""/>
        <dsp:cNvSpPr/>
      </dsp:nvSpPr>
      <dsp:spPr>
        <a:xfrm>
          <a:off x="0" y="187793"/>
          <a:ext cx="6263640" cy="16309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Elizabeth Young: </a:t>
          </a:r>
          <a:r>
            <a:rPr lang="en-US" sz="4100" kern="1200">
              <a:hlinkClick xmlns:r="http://schemas.openxmlformats.org/officeDocument/2006/relationships" r:id="rId1"/>
            </a:rPr>
            <a:t>Elizabeth.young@mass.gov</a:t>
          </a:r>
          <a:endParaRPr lang="en-US" sz="4100" kern="1200"/>
        </a:p>
      </dsp:txBody>
      <dsp:txXfrm>
        <a:off x="79618" y="267411"/>
        <a:ext cx="6104404" cy="1471744"/>
      </dsp:txXfrm>
    </dsp:sp>
    <dsp:sp modelId="{5BF222B2-04ED-4F4A-917D-577A308D2615}">
      <dsp:nvSpPr>
        <dsp:cNvPr id="0" name=""/>
        <dsp:cNvSpPr/>
      </dsp:nvSpPr>
      <dsp:spPr>
        <a:xfrm>
          <a:off x="0" y="1936854"/>
          <a:ext cx="6263640" cy="163098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Colleen Coupal : </a:t>
          </a:r>
          <a:r>
            <a:rPr lang="en-US" sz="4100" kern="1200">
              <a:hlinkClick xmlns:r="http://schemas.openxmlformats.org/officeDocument/2006/relationships" r:id="rId2"/>
            </a:rPr>
            <a:t>Colleen.Coupal@mass.gov</a:t>
          </a:r>
          <a:r>
            <a:rPr lang="en-US" sz="4100" kern="1200"/>
            <a:t> </a:t>
          </a:r>
        </a:p>
      </dsp:txBody>
      <dsp:txXfrm>
        <a:off x="79618" y="2016472"/>
        <a:ext cx="6104404" cy="1471744"/>
      </dsp:txXfrm>
    </dsp:sp>
    <dsp:sp modelId="{6F710D1F-A604-42D9-9F74-59B1CBBC6455}">
      <dsp:nvSpPr>
        <dsp:cNvPr id="0" name=""/>
        <dsp:cNvSpPr/>
      </dsp:nvSpPr>
      <dsp:spPr>
        <a:xfrm>
          <a:off x="0" y="3685914"/>
          <a:ext cx="6263640" cy="163098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Ronna Bibeau: </a:t>
          </a:r>
          <a:r>
            <a:rPr lang="en-US" sz="4100" kern="1200">
              <a:hlinkClick xmlns:r="http://schemas.openxmlformats.org/officeDocument/2006/relationships" r:id="rId3"/>
            </a:rPr>
            <a:t>Ronna.bibeau@mass.gov</a:t>
          </a:r>
          <a:r>
            <a:rPr lang="en-US" sz="4100" kern="1200"/>
            <a:t> </a:t>
          </a:r>
        </a:p>
      </dsp:txBody>
      <dsp:txXfrm>
        <a:off x="79618" y="3765532"/>
        <a:ext cx="6104404" cy="147174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DC93-CF9F-45EE-B0E8-FF0BCE083C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39DF90-400C-48AD-B5AC-C99B025F85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0A8715-AD26-43D8-81BA-9E24FBCA1168}"/>
              </a:ext>
            </a:extLst>
          </p:cNvPr>
          <p:cNvSpPr>
            <a:spLocks noGrp="1"/>
          </p:cNvSpPr>
          <p:nvPr>
            <p:ph type="dt" sz="half" idx="10"/>
          </p:nvPr>
        </p:nvSpPr>
        <p:spPr/>
        <p:txBody>
          <a:bodyPr/>
          <a:lstStyle/>
          <a:p>
            <a:fld id="{6A08E71D-841B-4F3C-B6A8-69613423E76B}" type="datetimeFigureOut">
              <a:rPr lang="en-US" smtClean="0"/>
              <a:t>2/5/2024</a:t>
            </a:fld>
            <a:endParaRPr lang="en-US"/>
          </a:p>
        </p:txBody>
      </p:sp>
      <p:sp>
        <p:nvSpPr>
          <p:cNvPr id="5" name="Footer Placeholder 4">
            <a:extLst>
              <a:ext uri="{FF2B5EF4-FFF2-40B4-BE49-F238E27FC236}">
                <a16:creationId xmlns:a16="http://schemas.microsoft.com/office/drawing/2014/main" id="{F2DB49E7-B18E-4E83-94EF-8575B7A699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E76976-17F5-49BF-B70B-CEF24FE1ABCD}"/>
              </a:ext>
            </a:extLst>
          </p:cNvPr>
          <p:cNvSpPr>
            <a:spLocks noGrp="1"/>
          </p:cNvSpPr>
          <p:nvPr>
            <p:ph type="sldNum" sz="quarter" idx="12"/>
          </p:nvPr>
        </p:nvSpPr>
        <p:spPr/>
        <p:txBody>
          <a:bodyPr/>
          <a:lstStyle/>
          <a:p>
            <a:fld id="{3277F498-8A12-4759-93C7-D7D87C7F7F5A}" type="slidenum">
              <a:rPr lang="en-US" smtClean="0"/>
              <a:t>‹#›</a:t>
            </a:fld>
            <a:endParaRPr lang="en-US"/>
          </a:p>
        </p:txBody>
      </p:sp>
    </p:spTree>
    <p:extLst>
      <p:ext uri="{BB962C8B-B14F-4D97-AF65-F5344CB8AC3E}">
        <p14:creationId xmlns:p14="http://schemas.microsoft.com/office/powerpoint/2010/main" val="405326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AC4E1-26CF-43D0-85EB-4710107DCB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E690DE-5135-4F77-915D-A7FFC67FB1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AE6F45-9429-43B7-87C5-945DF568250E}"/>
              </a:ext>
            </a:extLst>
          </p:cNvPr>
          <p:cNvSpPr>
            <a:spLocks noGrp="1"/>
          </p:cNvSpPr>
          <p:nvPr>
            <p:ph type="dt" sz="half" idx="10"/>
          </p:nvPr>
        </p:nvSpPr>
        <p:spPr/>
        <p:txBody>
          <a:bodyPr/>
          <a:lstStyle/>
          <a:p>
            <a:fld id="{6A08E71D-841B-4F3C-B6A8-69613423E76B}" type="datetimeFigureOut">
              <a:rPr lang="en-US" smtClean="0"/>
              <a:t>2/5/2024</a:t>
            </a:fld>
            <a:endParaRPr lang="en-US"/>
          </a:p>
        </p:txBody>
      </p:sp>
      <p:sp>
        <p:nvSpPr>
          <p:cNvPr id="5" name="Footer Placeholder 4">
            <a:extLst>
              <a:ext uri="{FF2B5EF4-FFF2-40B4-BE49-F238E27FC236}">
                <a16:creationId xmlns:a16="http://schemas.microsoft.com/office/drawing/2014/main" id="{C5A18713-6FF2-43FF-962C-0DA396B028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D45FBE-E02F-4C00-B697-499A97332073}"/>
              </a:ext>
            </a:extLst>
          </p:cNvPr>
          <p:cNvSpPr>
            <a:spLocks noGrp="1"/>
          </p:cNvSpPr>
          <p:nvPr>
            <p:ph type="sldNum" sz="quarter" idx="12"/>
          </p:nvPr>
        </p:nvSpPr>
        <p:spPr/>
        <p:txBody>
          <a:bodyPr/>
          <a:lstStyle/>
          <a:p>
            <a:fld id="{3277F498-8A12-4759-93C7-D7D87C7F7F5A}" type="slidenum">
              <a:rPr lang="en-US" smtClean="0"/>
              <a:t>‹#›</a:t>
            </a:fld>
            <a:endParaRPr lang="en-US"/>
          </a:p>
        </p:txBody>
      </p:sp>
    </p:spTree>
    <p:extLst>
      <p:ext uri="{BB962C8B-B14F-4D97-AF65-F5344CB8AC3E}">
        <p14:creationId xmlns:p14="http://schemas.microsoft.com/office/powerpoint/2010/main" val="482987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A4C3B8-93BD-4F45-A703-2FE386F4AC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898A3B-8A95-4244-925F-424048BDF7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B3D581-FBEA-41C4-946D-56D264DF99BA}"/>
              </a:ext>
            </a:extLst>
          </p:cNvPr>
          <p:cNvSpPr>
            <a:spLocks noGrp="1"/>
          </p:cNvSpPr>
          <p:nvPr>
            <p:ph type="dt" sz="half" idx="10"/>
          </p:nvPr>
        </p:nvSpPr>
        <p:spPr/>
        <p:txBody>
          <a:bodyPr/>
          <a:lstStyle/>
          <a:p>
            <a:fld id="{6A08E71D-841B-4F3C-B6A8-69613423E76B}" type="datetimeFigureOut">
              <a:rPr lang="en-US" smtClean="0"/>
              <a:t>2/5/2024</a:t>
            </a:fld>
            <a:endParaRPr lang="en-US"/>
          </a:p>
        </p:txBody>
      </p:sp>
      <p:sp>
        <p:nvSpPr>
          <p:cNvPr id="5" name="Footer Placeholder 4">
            <a:extLst>
              <a:ext uri="{FF2B5EF4-FFF2-40B4-BE49-F238E27FC236}">
                <a16:creationId xmlns:a16="http://schemas.microsoft.com/office/drawing/2014/main" id="{0E04CF32-9C00-4286-9A88-52D2098C3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16826-049A-4137-9586-276595570D8D}"/>
              </a:ext>
            </a:extLst>
          </p:cNvPr>
          <p:cNvSpPr>
            <a:spLocks noGrp="1"/>
          </p:cNvSpPr>
          <p:nvPr>
            <p:ph type="sldNum" sz="quarter" idx="12"/>
          </p:nvPr>
        </p:nvSpPr>
        <p:spPr/>
        <p:txBody>
          <a:bodyPr/>
          <a:lstStyle/>
          <a:p>
            <a:fld id="{3277F498-8A12-4759-93C7-D7D87C7F7F5A}" type="slidenum">
              <a:rPr lang="en-US" smtClean="0"/>
              <a:t>‹#›</a:t>
            </a:fld>
            <a:endParaRPr lang="en-US"/>
          </a:p>
        </p:txBody>
      </p:sp>
    </p:spTree>
    <p:extLst>
      <p:ext uri="{BB962C8B-B14F-4D97-AF65-F5344CB8AC3E}">
        <p14:creationId xmlns:p14="http://schemas.microsoft.com/office/powerpoint/2010/main" val="295374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2D0A-7957-441A-95B2-DD9ECD96D8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A3BC47-45EC-4A55-B00F-11EF771E3E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7838FF-C4D5-456B-AEFC-E31DE4BEC24D}"/>
              </a:ext>
            </a:extLst>
          </p:cNvPr>
          <p:cNvSpPr>
            <a:spLocks noGrp="1"/>
          </p:cNvSpPr>
          <p:nvPr>
            <p:ph type="dt" sz="half" idx="10"/>
          </p:nvPr>
        </p:nvSpPr>
        <p:spPr/>
        <p:txBody>
          <a:bodyPr/>
          <a:lstStyle/>
          <a:p>
            <a:fld id="{6A08E71D-841B-4F3C-B6A8-69613423E76B}" type="datetimeFigureOut">
              <a:rPr lang="en-US" smtClean="0"/>
              <a:t>2/5/2024</a:t>
            </a:fld>
            <a:endParaRPr lang="en-US"/>
          </a:p>
        </p:txBody>
      </p:sp>
      <p:sp>
        <p:nvSpPr>
          <p:cNvPr id="5" name="Footer Placeholder 4">
            <a:extLst>
              <a:ext uri="{FF2B5EF4-FFF2-40B4-BE49-F238E27FC236}">
                <a16:creationId xmlns:a16="http://schemas.microsoft.com/office/drawing/2014/main" id="{E0A4B1B1-DD8C-4508-A345-BA6B7DCC98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8DDE38-6AFC-4ADC-AB1D-755D27A6E6D3}"/>
              </a:ext>
            </a:extLst>
          </p:cNvPr>
          <p:cNvSpPr>
            <a:spLocks noGrp="1"/>
          </p:cNvSpPr>
          <p:nvPr>
            <p:ph type="sldNum" sz="quarter" idx="12"/>
          </p:nvPr>
        </p:nvSpPr>
        <p:spPr/>
        <p:txBody>
          <a:bodyPr/>
          <a:lstStyle/>
          <a:p>
            <a:fld id="{3277F498-8A12-4759-93C7-D7D87C7F7F5A}" type="slidenum">
              <a:rPr lang="en-US" smtClean="0"/>
              <a:t>‹#›</a:t>
            </a:fld>
            <a:endParaRPr lang="en-US"/>
          </a:p>
        </p:txBody>
      </p:sp>
    </p:spTree>
    <p:extLst>
      <p:ext uri="{BB962C8B-B14F-4D97-AF65-F5344CB8AC3E}">
        <p14:creationId xmlns:p14="http://schemas.microsoft.com/office/powerpoint/2010/main" val="2062358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A489E-2134-4538-9980-52991E44F8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245135-7591-4009-992D-F8B0AC795F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2F36F7-579E-42C3-8B22-F3A069B59A37}"/>
              </a:ext>
            </a:extLst>
          </p:cNvPr>
          <p:cNvSpPr>
            <a:spLocks noGrp="1"/>
          </p:cNvSpPr>
          <p:nvPr>
            <p:ph type="dt" sz="half" idx="10"/>
          </p:nvPr>
        </p:nvSpPr>
        <p:spPr/>
        <p:txBody>
          <a:bodyPr/>
          <a:lstStyle/>
          <a:p>
            <a:fld id="{6A08E71D-841B-4F3C-B6A8-69613423E76B}" type="datetimeFigureOut">
              <a:rPr lang="en-US" smtClean="0"/>
              <a:t>2/5/2024</a:t>
            </a:fld>
            <a:endParaRPr lang="en-US"/>
          </a:p>
        </p:txBody>
      </p:sp>
      <p:sp>
        <p:nvSpPr>
          <p:cNvPr id="5" name="Footer Placeholder 4">
            <a:extLst>
              <a:ext uri="{FF2B5EF4-FFF2-40B4-BE49-F238E27FC236}">
                <a16:creationId xmlns:a16="http://schemas.microsoft.com/office/drawing/2014/main" id="{0B707122-539E-46AD-9CA8-7973D69AC8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5869F9-8433-4493-8975-6FD6CB6BCAF0}"/>
              </a:ext>
            </a:extLst>
          </p:cNvPr>
          <p:cNvSpPr>
            <a:spLocks noGrp="1"/>
          </p:cNvSpPr>
          <p:nvPr>
            <p:ph type="sldNum" sz="quarter" idx="12"/>
          </p:nvPr>
        </p:nvSpPr>
        <p:spPr/>
        <p:txBody>
          <a:bodyPr/>
          <a:lstStyle/>
          <a:p>
            <a:fld id="{3277F498-8A12-4759-93C7-D7D87C7F7F5A}" type="slidenum">
              <a:rPr lang="en-US" smtClean="0"/>
              <a:t>‹#›</a:t>
            </a:fld>
            <a:endParaRPr lang="en-US"/>
          </a:p>
        </p:txBody>
      </p:sp>
    </p:spTree>
    <p:extLst>
      <p:ext uri="{BB962C8B-B14F-4D97-AF65-F5344CB8AC3E}">
        <p14:creationId xmlns:p14="http://schemas.microsoft.com/office/powerpoint/2010/main" val="1646402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1EA6-18F5-4E9A-B23F-CE45936A72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A08CB5-FD06-4B1D-B558-7F7A603A8C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6C0110-3988-4092-873E-54B96D4E56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1D3B37-80F8-458E-A45E-FC44D94C44F2}"/>
              </a:ext>
            </a:extLst>
          </p:cNvPr>
          <p:cNvSpPr>
            <a:spLocks noGrp="1"/>
          </p:cNvSpPr>
          <p:nvPr>
            <p:ph type="dt" sz="half" idx="10"/>
          </p:nvPr>
        </p:nvSpPr>
        <p:spPr/>
        <p:txBody>
          <a:bodyPr/>
          <a:lstStyle/>
          <a:p>
            <a:fld id="{6A08E71D-841B-4F3C-B6A8-69613423E76B}" type="datetimeFigureOut">
              <a:rPr lang="en-US" smtClean="0"/>
              <a:t>2/5/2024</a:t>
            </a:fld>
            <a:endParaRPr lang="en-US"/>
          </a:p>
        </p:txBody>
      </p:sp>
      <p:sp>
        <p:nvSpPr>
          <p:cNvPr id="6" name="Footer Placeholder 5">
            <a:extLst>
              <a:ext uri="{FF2B5EF4-FFF2-40B4-BE49-F238E27FC236}">
                <a16:creationId xmlns:a16="http://schemas.microsoft.com/office/drawing/2014/main" id="{63A8C470-58B4-46D8-9B0E-DCCB907F96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BDA664-895E-4E73-938E-2416E85E0752}"/>
              </a:ext>
            </a:extLst>
          </p:cNvPr>
          <p:cNvSpPr>
            <a:spLocks noGrp="1"/>
          </p:cNvSpPr>
          <p:nvPr>
            <p:ph type="sldNum" sz="quarter" idx="12"/>
          </p:nvPr>
        </p:nvSpPr>
        <p:spPr/>
        <p:txBody>
          <a:bodyPr/>
          <a:lstStyle/>
          <a:p>
            <a:fld id="{3277F498-8A12-4759-93C7-D7D87C7F7F5A}" type="slidenum">
              <a:rPr lang="en-US" smtClean="0"/>
              <a:t>‹#›</a:t>
            </a:fld>
            <a:endParaRPr lang="en-US"/>
          </a:p>
        </p:txBody>
      </p:sp>
    </p:spTree>
    <p:extLst>
      <p:ext uri="{BB962C8B-B14F-4D97-AF65-F5344CB8AC3E}">
        <p14:creationId xmlns:p14="http://schemas.microsoft.com/office/powerpoint/2010/main" val="215382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85471-8406-4A4E-9797-B29A70612F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6B47E4-E148-4FEC-991E-61B96B5CB2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660042-FBF7-4770-9A8E-47B2111B3E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032FB6-3AF1-4274-BC6C-86DE7167FA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81945C-9228-4EF8-B3FA-7E2C528E75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B550B4-B2CA-409A-A8E8-DA7831621FD4}"/>
              </a:ext>
            </a:extLst>
          </p:cNvPr>
          <p:cNvSpPr>
            <a:spLocks noGrp="1"/>
          </p:cNvSpPr>
          <p:nvPr>
            <p:ph type="dt" sz="half" idx="10"/>
          </p:nvPr>
        </p:nvSpPr>
        <p:spPr/>
        <p:txBody>
          <a:bodyPr/>
          <a:lstStyle/>
          <a:p>
            <a:fld id="{6A08E71D-841B-4F3C-B6A8-69613423E76B}" type="datetimeFigureOut">
              <a:rPr lang="en-US" smtClean="0"/>
              <a:t>2/5/2024</a:t>
            </a:fld>
            <a:endParaRPr lang="en-US"/>
          </a:p>
        </p:txBody>
      </p:sp>
      <p:sp>
        <p:nvSpPr>
          <p:cNvPr id="8" name="Footer Placeholder 7">
            <a:extLst>
              <a:ext uri="{FF2B5EF4-FFF2-40B4-BE49-F238E27FC236}">
                <a16:creationId xmlns:a16="http://schemas.microsoft.com/office/drawing/2014/main" id="{84940541-7B5A-4A78-BB7F-213D90B15B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2D73B5-F76B-4B6D-961A-397572C6E589}"/>
              </a:ext>
            </a:extLst>
          </p:cNvPr>
          <p:cNvSpPr>
            <a:spLocks noGrp="1"/>
          </p:cNvSpPr>
          <p:nvPr>
            <p:ph type="sldNum" sz="quarter" idx="12"/>
          </p:nvPr>
        </p:nvSpPr>
        <p:spPr/>
        <p:txBody>
          <a:bodyPr/>
          <a:lstStyle/>
          <a:p>
            <a:fld id="{3277F498-8A12-4759-93C7-D7D87C7F7F5A}" type="slidenum">
              <a:rPr lang="en-US" smtClean="0"/>
              <a:t>‹#›</a:t>
            </a:fld>
            <a:endParaRPr lang="en-US"/>
          </a:p>
        </p:txBody>
      </p:sp>
    </p:spTree>
    <p:extLst>
      <p:ext uri="{BB962C8B-B14F-4D97-AF65-F5344CB8AC3E}">
        <p14:creationId xmlns:p14="http://schemas.microsoft.com/office/powerpoint/2010/main" val="296341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7197C-6945-4298-BE54-29A522E24D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998121-D1C5-4521-9248-CF359D8EECCC}"/>
              </a:ext>
            </a:extLst>
          </p:cNvPr>
          <p:cNvSpPr>
            <a:spLocks noGrp="1"/>
          </p:cNvSpPr>
          <p:nvPr>
            <p:ph type="dt" sz="half" idx="10"/>
          </p:nvPr>
        </p:nvSpPr>
        <p:spPr/>
        <p:txBody>
          <a:bodyPr/>
          <a:lstStyle/>
          <a:p>
            <a:fld id="{6A08E71D-841B-4F3C-B6A8-69613423E76B}" type="datetimeFigureOut">
              <a:rPr lang="en-US" smtClean="0"/>
              <a:t>2/5/2024</a:t>
            </a:fld>
            <a:endParaRPr lang="en-US"/>
          </a:p>
        </p:txBody>
      </p:sp>
      <p:sp>
        <p:nvSpPr>
          <p:cNvPr id="4" name="Footer Placeholder 3">
            <a:extLst>
              <a:ext uri="{FF2B5EF4-FFF2-40B4-BE49-F238E27FC236}">
                <a16:creationId xmlns:a16="http://schemas.microsoft.com/office/drawing/2014/main" id="{3072782A-232B-4D97-B7C6-477630F1F2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FBAB4F-7EFB-4C12-83A5-8714B28A419B}"/>
              </a:ext>
            </a:extLst>
          </p:cNvPr>
          <p:cNvSpPr>
            <a:spLocks noGrp="1"/>
          </p:cNvSpPr>
          <p:nvPr>
            <p:ph type="sldNum" sz="quarter" idx="12"/>
          </p:nvPr>
        </p:nvSpPr>
        <p:spPr/>
        <p:txBody>
          <a:bodyPr/>
          <a:lstStyle/>
          <a:p>
            <a:fld id="{3277F498-8A12-4759-93C7-D7D87C7F7F5A}" type="slidenum">
              <a:rPr lang="en-US" smtClean="0"/>
              <a:t>‹#›</a:t>
            </a:fld>
            <a:endParaRPr lang="en-US"/>
          </a:p>
        </p:txBody>
      </p:sp>
    </p:spTree>
    <p:extLst>
      <p:ext uri="{BB962C8B-B14F-4D97-AF65-F5344CB8AC3E}">
        <p14:creationId xmlns:p14="http://schemas.microsoft.com/office/powerpoint/2010/main" val="48669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F72A7C-729B-41FD-8BE5-15E9FC93F49F}"/>
              </a:ext>
            </a:extLst>
          </p:cNvPr>
          <p:cNvSpPr>
            <a:spLocks noGrp="1"/>
          </p:cNvSpPr>
          <p:nvPr>
            <p:ph type="dt" sz="half" idx="10"/>
          </p:nvPr>
        </p:nvSpPr>
        <p:spPr/>
        <p:txBody>
          <a:bodyPr/>
          <a:lstStyle/>
          <a:p>
            <a:fld id="{6A08E71D-841B-4F3C-B6A8-69613423E76B}" type="datetimeFigureOut">
              <a:rPr lang="en-US" smtClean="0"/>
              <a:t>2/5/2024</a:t>
            </a:fld>
            <a:endParaRPr lang="en-US"/>
          </a:p>
        </p:txBody>
      </p:sp>
      <p:sp>
        <p:nvSpPr>
          <p:cNvPr id="3" name="Footer Placeholder 2">
            <a:extLst>
              <a:ext uri="{FF2B5EF4-FFF2-40B4-BE49-F238E27FC236}">
                <a16:creationId xmlns:a16="http://schemas.microsoft.com/office/drawing/2014/main" id="{F9DDD0FC-DCFE-43C5-9A84-CDCA9A8103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ECF252-7B17-4E35-A3BD-003B60769128}"/>
              </a:ext>
            </a:extLst>
          </p:cNvPr>
          <p:cNvSpPr>
            <a:spLocks noGrp="1"/>
          </p:cNvSpPr>
          <p:nvPr>
            <p:ph type="sldNum" sz="quarter" idx="12"/>
          </p:nvPr>
        </p:nvSpPr>
        <p:spPr/>
        <p:txBody>
          <a:bodyPr/>
          <a:lstStyle/>
          <a:p>
            <a:fld id="{3277F498-8A12-4759-93C7-D7D87C7F7F5A}" type="slidenum">
              <a:rPr lang="en-US" smtClean="0"/>
              <a:t>‹#›</a:t>
            </a:fld>
            <a:endParaRPr lang="en-US"/>
          </a:p>
        </p:txBody>
      </p:sp>
    </p:spTree>
    <p:extLst>
      <p:ext uri="{BB962C8B-B14F-4D97-AF65-F5344CB8AC3E}">
        <p14:creationId xmlns:p14="http://schemas.microsoft.com/office/powerpoint/2010/main" val="10714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0CEF2-9934-47E6-BB91-D389977B28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197BD7-2770-413B-BD26-FA45D9915A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23C8FA-3335-433E-89B3-641EBC68D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EB73B3-8AB1-4D6E-9612-251BD216BAFF}"/>
              </a:ext>
            </a:extLst>
          </p:cNvPr>
          <p:cNvSpPr>
            <a:spLocks noGrp="1"/>
          </p:cNvSpPr>
          <p:nvPr>
            <p:ph type="dt" sz="half" idx="10"/>
          </p:nvPr>
        </p:nvSpPr>
        <p:spPr/>
        <p:txBody>
          <a:bodyPr/>
          <a:lstStyle/>
          <a:p>
            <a:fld id="{6A08E71D-841B-4F3C-B6A8-69613423E76B}" type="datetimeFigureOut">
              <a:rPr lang="en-US" smtClean="0"/>
              <a:t>2/5/2024</a:t>
            </a:fld>
            <a:endParaRPr lang="en-US"/>
          </a:p>
        </p:txBody>
      </p:sp>
      <p:sp>
        <p:nvSpPr>
          <p:cNvPr id="6" name="Footer Placeholder 5">
            <a:extLst>
              <a:ext uri="{FF2B5EF4-FFF2-40B4-BE49-F238E27FC236}">
                <a16:creationId xmlns:a16="http://schemas.microsoft.com/office/drawing/2014/main" id="{488D55DD-9350-404E-A72D-2A28B4BB11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1EFEA5-2C04-4C71-99DB-11D3B075C467}"/>
              </a:ext>
            </a:extLst>
          </p:cNvPr>
          <p:cNvSpPr>
            <a:spLocks noGrp="1"/>
          </p:cNvSpPr>
          <p:nvPr>
            <p:ph type="sldNum" sz="quarter" idx="12"/>
          </p:nvPr>
        </p:nvSpPr>
        <p:spPr/>
        <p:txBody>
          <a:bodyPr/>
          <a:lstStyle/>
          <a:p>
            <a:fld id="{3277F498-8A12-4759-93C7-D7D87C7F7F5A}" type="slidenum">
              <a:rPr lang="en-US" smtClean="0"/>
              <a:t>‹#›</a:t>
            </a:fld>
            <a:endParaRPr lang="en-US"/>
          </a:p>
        </p:txBody>
      </p:sp>
    </p:spTree>
    <p:extLst>
      <p:ext uri="{BB962C8B-B14F-4D97-AF65-F5344CB8AC3E}">
        <p14:creationId xmlns:p14="http://schemas.microsoft.com/office/powerpoint/2010/main" val="581046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CFFC2-DE14-4D0F-900C-D64F761E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ED4B60-2CA2-48C8-984F-EE84340B22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6A7877-D1C4-4BF1-A817-7EE0259890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F25D00-6A73-4063-B065-C6911FF7DEDD}"/>
              </a:ext>
            </a:extLst>
          </p:cNvPr>
          <p:cNvSpPr>
            <a:spLocks noGrp="1"/>
          </p:cNvSpPr>
          <p:nvPr>
            <p:ph type="dt" sz="half" idx="10"/>
          </p:nvPr>
        </p:nvSpPr>
        <p:spPr/>
        <p:txBody>
          <a:bodyPr/>
          <a:lstStyle/>
          <a:p>
            <a:fld id="{6A08E71D-841B-4F3C-B6A8-69613423E76B}" type="datetimeFigureOut">
              <a:rPr lang="en-US" smtClean="0"/>
              <a:t>2/5/2024</a:t>
            </a:fld>
            <a:endParaRPr lang="en-US"/>
          </a:p>
        </p:txBody>
      </p:sp>
      <p:sp>
        <p:nvSpPr>
          <p:cNvPr id="6" name="Footer Placeholder 5">
            <a:extLst>
              <a:ext uri="{FF2B5EF4-FFF2-40B4-BE49-F238E27FC236}">
                <a16:creationId xmlns:a16="http://schemas.microsoft.com/office/drawing/2014/main" id="{6341C9D4-4710-4EA6-961B-6CACF6B053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34CA73-343C-4637-836A-BEDA540CAAE0}"/>
              </a:ext>
            </a:extLst>
          </p:cNvPr>
          <p:cNvSpPr>
            <a:spLocks noGrp="1"/>
          </p:cNvSpPr>
          <p:nvPr>
            <p:ph type="sldNum" sz="quarter" idx="12"/>
          </p:nvPr>
        </p:nvSpPr>
        <p:spPr/>
        <p:txBody>
          <a:bodyPr/>
          <a:lstStyle/>
          <a:p>
            <a:fld id="{3277F498-8A12-4759-93C7-D7D87C7F7F5A}" type="slidenum">
              <a:rPr lang="en-US" smtClean="0"/>
              <a:t>‹#›</a:t>
            </a:fld>
            <a:endParaRPr lang="en-US"/>
          </a:p>
        </p:txBody>
      </p:sp>
    </p:spTree>
    <p:extLst>
      <p:ext uri="{BB962C8B-B14F-4D97-AF65-F5344CB8AC3E}">
        <p14:creationId xmlns:p14="http://schemas.microsoft.com/office/powerpoint/2010/main" val="3943999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674EFD-37EF-4BC1-AF7C-D9708EEB90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BD748F2-26A8-43C8-8548-B2FEF69331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FDF7C6-A92F-4078-81A9-A0835B63E6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8E71D-841B-4F3C-B6A8-69613423E76B}" type="datetimeFigureOut">
              <a:rPr lang="en-US" smtClean="0"/>
              <a:t>2/5/2024</a:t>
            </a:fld>
            <a:endParaRPr lang="en-US"/>
          </a:p>
        </p:txBody>
      </p:sp>
      <p:sp>
        <p:nvSpPr>
          <p:cNvPr id="5" name="Footer Placeholder 4">
            <a:extLst>
              <a:ext uri="{FF2B5EF4-FFF2-40B4-BE49-F238E27FC236}">
                <a16:creationId xmlns:a16="http://schemas.microsoft.com/office/drawing/2014/main" id="{9033FAF3-BDB8-41DF-BDD5-EEAB870CA5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8D9EC1D-9EF1-47F9-83D2-606B24ACEA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7F498-8A12-4759-93C7-D7D87C7F7F5A}" type="slidenum">
              <a:rPr lang="en-US" smtClean="0"/>
              <a:t>‹#›</a:t>
            </a:fld>
            <a:endParaRPr lang="en-US"/>
          </a:p>
        </p:txBody>
      </p:sp>
    </p:spTree>
    <p:extLst>
      <p:ext uri="{BB962C8B-B14F-4D97-AF65-F5344CB8AC3E}">
        <p14:creationId xmlns:p14="http://schemas.microsoft.com/office/powerpoint/2010/main" val="1742043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38">
            <a:extLst>
              <a:ext uri="{FF2B5EF4-FFF2-40B4-BE49-F238E27FC236}">
                <a16:creationId xmlns:a16="http://schemas.microsoft.com/office/drawing/2014/main" id="{59EF30C2-29AC-4A0D-BC0A-A679CF113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F377383-B02A-4799-83FB-433324953035}"/>
              </a:ext>
            </a:extLst>
          </p:cNvPr>
          <p:cNvSpPr>
            <a:spLocks noGrp="1"/>
          </p:cNvSpPr>
          <p:nvPr>
            <p:ph type="ctrTitle"/>
          </p:nvPr>
        </p:nvSpPr>
        <p:spPr>
          <a:xfrm>
            <a:off x="5093520" y="2744662"/>
            <a:ext cx="6589707" cy="2387600"/>
          </a:xfrm>
        </p:spPr>
        <p:txBody>
          <a:bodyPr>
            <a:normAutofit/>
          </a:bodyPr>
          <a:lstStyle/>
          <a:p>
            <a:pPr algn="r"/>
            <a:r>
              <a:rPr lang="en-US" sz="3800">
                <a:solidFill>
                  <a:srgbClr val="FFFFFF"/>
                </a:solidFill>
              </a:rPr>
              <a:t>Mandated Reporter Training </a:t>
            </a:r>
            <a:br>
              <a:rPr lang="en-US" sz="3800">
                <a:solidFill>
                  <a:srgbClr val="FFFFFF"/>
                </a:solidFill>
              </a:rPr>
            </a:br>
            <a:r>
              <a:rPr lang="en-US" sz="3800">
                <a:solidFill>
                  <a:srgbClr val="FFFFFF"/>
                </a:solidFill>
              </a:rPr>
              <a:t>facilitated by DCF (Department of children and Families)</a:t>
            </a:r>
            <a:br>
              <a:rPr lang="en-US" sz="3800">
                <a:solidFill>
                  <a:srgbClr val="FFFFFF"/>
                </a:solidFill>
              </a:rPr>
            </a:br>
            <a:endParaRPr lang="en-US" sz="3800">
              <a:solidFill>
                <a:srgbClr val="FFFFFF"/>
              </a:solidFill>
            </a:endParaRPr>
          </a:p>
        </p:txBody>
      </p:sp>
      <p:sp>
        <p:nvSpPr>
          <p:cNvPr id="3" name="Subtitle 2">
            <a:extLst>
              <a:ext uri="{FF2B5EF4-FFF2-40B4-BE49-F238E27FC236}">
                <a16:creationId xmlns:a16="http://schemas.microsoft.com/office/drawing/2014/main" id="{3BC122F7-7B2B-4E36-910E-3D8FDFEC841E}"/>
              </a:ext>
            </a:extLst>
          </p:cNvPr>
          <p:cNvSpPr>
            <a:spLocks noGrp="1"/>
          </p:cNvSpPr>
          <p:nvPr>
            <p:ph type="subTitle" idx="1"/>
          </p:nvPr>
        </p:nvSpPr>
        <p:spPr>
          <a:xfrm>
            <a:off x="5093520" y="5224337"/>
            <a:ext cx="6589707" cy="1329443"/>
          </a:xfrm>
        </p:spPr>
        <p:txBody>
          <a:bodyPr>
            <a:normAutofit/>
          </a:bodyPr>
          <a:lstStyle/>
          <a:p>
            <a:pPr algn="r"/>
            <a:r>
              <a:rPr lang="en-US">
                <a:solidFill>
                  <a:srgbClr val="FFFFFF"/>
                </a:solidFill>
              </a:rPr>
              <a:t>Hosts: Ronna Bibeau and Liz Young </a:t>
            </a:r>
          </a:p>
        </p:txBody>
      </p:sp>
      <p:cxnSp>
        <p:nvCxnSpPr>
          <p:cNvPr id="50" name="Straight Connector 42">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45" name="Freeform: Shape 44">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dirty="0"/>
          </a:p>
        </p:txBody>
      </p:sp>
      <p:sp>
        <p:nvSpPr>
          <p:cNvPr id="47" name="Freeform: Shape 46">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Oval 48">
            <a:extLst>
              <a:ext uri="{FF2B5EF4-FFF2-40B4-BE49-F238E27FC236}">
                <a16:creationId xmlns:a16="http://schemas.microsoft.com/office/drawing/2014/main" id="{AD3811F5-514E-49A4-B382-673ED228A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1" name="Freeform: Shape 50">
            <a:extLst>
              <a:ext uri="{FF2B5EF4-FFF2-40B4-BE49-F238E27FC236}">
                <a16:creationId xmlns:a16="http://schemas.microsoft.com/office/drawing/2014/main" id="{067AD921-1CEE-4C1B-9AA3-C66D908DD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3" name="Arc 52">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827777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BCAAF-DFD5-43B3-9173-C5B45F12BF21}"/>
              </a:ext>
            </a:extLst>
          </p:cNvPr>
          <p:cNvSpPr>
            <a:spLocks noGrp="1"/>
          </p:cNvSpPr>
          <p:nvPr>
            <p:ph type="title"/>
          </p:nvPr>
        </p:nvSpPr>
        <p:spPr/>
        <p:txBody>
          <a:bodyPr/>
          <a:lstStyle/>
          <a:p>
            <a:r>
              <a:rPr lang="en-US" dirty="0"/>
              <a:t>Community based Resources outside of DCF</a:t>
            </a:r>
          </a:p>
        </p:txBody>
      </p:sp>
      <p:pic>
        <p:nvPicPr>
          <p:cNvPr id="4" name="Content Placeholder 3">
            <a:extLst>
              <a:ext uri="{FF2B5EF4-FFF2-40B4-BE49-F238E27FC236}">
                <a16:creationId xmlns:a16="http://schemas.microsoft.com/office/drawing/2014/main" id="{C31559B4-31DF-4E82-85A0-1964AC7EA0B0}"/>
              </a:ext>
            </a:extLst>
          </p:cNvPr>
          <p:cNvPicPr>
            <a:picLocks noGrp="1" noChangeAspect="1"/>
          </p:cNvPicPr>
          <p:nvPr>
            <p:ph idx="1"/>
          </p:nvPr>
        </p:nvPicPr>
        <p:blipFill>
          <a:blip r:embed="rId2"/>
          <a:stretch>
            <a:fillRect/>
          </a:stretch>
        </p:blipFill>
        <p:spPr>
          <a:xfrm>
            <a:off x="1351370" y="1594131"/>
            <a:ext cx="7792894" cy="4121811"/>
          </a:xfrm>
          <a:prstGeom prst="rect">
            <a:avLst/>
          </a:prstGeom>
        </p:spPr>
      </p:pic>
      <p:sp>
        <p:nvSpPr>
          <p:cNvPr id="6" name="TextBox 5">
            <a:extLst>
              <a:ext uri="{FF2B5EF4-FFF2-40B4-BE49-F238E27FC236}">
                <a16:creationId xmlns:a16="http://schemas.microsoft.com/office/drawing/2014/main" id="{1BBE1842-7D91-43E5-BFA5-B6ECC9CC665F}"/>
              </a:ext>
            </a:extLst>
          </p:cNvPr>
          <p:cNvSpPr txBox="1"/>
          <p:nvPr/>
        </p:nvSpPr>
        <p:spPr>
          <a:xfrm>
            <a:off x="1529395" y="1999862"/>
            <a:ext cx="7616627" cy="3170099"/>
          </a:xfrm>
          <a:prstGeom prst="rect">
            <a:avLst/>
          </a:prstGeom>
          <a:noFill/>
        </p:spPr>
        <p:txBody>
          <a:bodyPr wrap="square">
            <a:spAutoFit/>
          </a:bodyPr>
          <a:lstStyle/>
          <a:p>
            <a:r>
              <a:rPr lang="en-US" sz="2000" b="1" dirty="0"/>
              <a:t>Family resource center </a:t>
            </a:r>
            <a:r>
              <a:rPr lang="en-US" sz="2000" dirty="0"/>
              <a:t>Ware - 78 Main Street, Ware, MA 01082</a:t>
            </a:r>
          </a:p>
          <a:p>
            <a:r>
              <a:rPr lang="en-US" sz="2000" dirty="0"/>
              <a:t>(413) 277-6601</a:t>
            </a:r>
          </a:p>
          <a:p>
            <a:endParaRPr lang="en-US" sz="2000" dirty="0"/>
          </a:p>
          <a:p>
            <a:r>
              <a:rPr lang="en-US" sz="2000" b="1" dirty="0"/>
              <a:t>Family resource cente</a:t>
            </a:r>
            <a:r>
              <a:rPr lang="en-US" sz="2000" dirty="0"/>
              <a:t>r Springfield -18 Gaucher St, Springfield, MA 01109</a:t>
            </a:r>
          </a:p>
          <a:p>
            <a:r>
              <a:rPr lang="en-US" sz="2000" dirty="0"/>
              <a:t>Phone: (413) 733-7699</a:t>
            </a:r>
          </a:p>
          <a:p>
            <a:endParaRPr lang="en-US" sz="2000" dirty="0"/>
          </a:p>
          <a:p>
            <a:r>
              <a:rPr lang="en-US" sz="2000" b="1" dirty="0"/>
              <a:t>Examples of resources offered by Family resource: housing, therapy, legal aide services, education, substance abuse, translation, medical, parent support</a:t>
            </a:r>
          </a:p>
        </p:txBody>
      </p:sp>
    </p:spTree>
    <p:extLst>
      <p:ext uri="{BB962C8B-B14F-4D97-AF65-F5344CB8AC3E}">
        <p14:creationId xmlns:p14="http://schemas.microsoft.com/office/powerpoint/2010/main" val="1002413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5A3DEEC-4928-4CA0-80DC-0F918530BC37}"/>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 Van Wart Catchment Area </a:t>
            </a:r>
          </a:p>
        </p:txBody>
      </p:sp>
      <p:graphicFrame>
        <p:nvGraphicFramePr>
          <p:cNvPr id="14" name="Content Placeholder 11">
            <a:extLst>
              <a:ext uri="{FF2B5EF4-FFF2-40B4-BE49-F238E27FC236}">
                <a16:creationId xmlns:a16="http://schemas.microsoft.com/office/drawing/2014/main" id="{49FF6E48-0B0C-49E8-973E-467C075815C7}"/>
              </a:ext>
            </a:extLst>
          </p:cNvPr>
          <p:cNvGraphicFramePr>
            <a:graphicFrameLocks noGrp="1"/>
          </p:cNvGraphicFramePr>
          <p:nvPr>
            <p:ph idx="1"/>
            <p:extLst>
              <p:ext uri="{D42A27DB-BD31-4B8C-83A1-F6EECF244321}">
                <p14:modId xmlns:p14="http://schemas.microsoft.com/office/powerpoint/2010/main" val="687569620"/>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4245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E231554-9A6B-4DCE-AC37-03BB8CA8C19D}"/>
              </a:ext>
            </a:extLst>
          </p:cNvPr>
          <p:cNvSpPr>
            <a:spLocks noGrp="1"/>
          </p:cNvSpPr>
          <p:nvPr>
            <p:ph type="title"/>
          </p:nvPr>
        </p:nvSpPr>
        <p:spPr>
          <a:xfrm>
            <a:off x="524741" y="620392"/>
            <a:ext cx="3808268" cy="5504688"/>
          </a:xfrm>
        </p:spPr>
        <p:txBody>
          <a:bodyPr>
            <a:normAutofit/>
          </a:bodyPr>
          <a:lstStyle/>
          <a:p>
            <a:r>
              <a:rPr lang="en-US" sz="6000">
                <a:solidFill>
                  <a:schemeClr val="bg1"/>
                </a:solidFill>
              </a:rPr>
              <a:t> Any future trainings please email contact</a:t>
            </a:r>
          </a:p>
        </p:txBody>
      </p:sp>
      <p:graphicFrame>
        <p:nvGraphicFramePr>
          <p:cNvPr id="12" name="Content Placeholder 2">
            <a:extLst>
              <a:ext uri="{FF2B5EF4-FFF2-40B4-BE49-F238E27FC236}">
                <a16:creationId xmlns:a16="http://schemas.microsoft.com/office/drawing/2014/main" id="{84F3DFA7-F04B-48FC-8867-7EE53CDB9DDC}"/>
              </a:ext>
            </a:extLst>
          </p:cNvPr>
          <p:cNvGraphicFramePr>
            <a:graphicFrameLocks noGrp="1"/>
          </p:cNvGraphicFramePr>
          <p:nvPr>
            <p:ph idx="1"/>
            <p:extLst>
              <p:ext uri="{D42A27DB-BD31-4B8C-83A1-F6EECF244321}">
                <p14:modId xmlns:p14="http://schemas.microsoft.com/office/powerpoint/2010/main" val="222529309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98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Question mark on green pastel background">
            <a:extLst>
              <a:ext uri="{FF2B5EF4-FFF2-40B4-BE49-F238E27FC236}">
                <a16:creationId xmlns:a16="http://schemas.microsoft.com/office/drawing/2014/main" id="{FDC6F49E-A751-4580-9292-364E5DAB39A8}"/>
              </a:ext>
            </a:extLst>
          </p:cNvPr>
          <p:cNvPicPr>
            <a:picLocks noChangeAspect="1"/>
          </p:cNvPicPr>
          <p:nvPr/>
        </p:nvPicPr>
        <p:blipFill rotWithShape="1">
          <a:blip r:embed="rId2"/>
          <a:srcRect l="5200"/>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1E4160-A4F4-43B0-8DE2-39ACEF956A74}"/>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a:t> Questions, Comments or Concerns </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425534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1C0C47-FA39-4732-921C-5B0981A291E8}"/>
              </a:ext>
            </a:extLst>
          </p:cNvPr>
          <p:cNvSpPr>
            <a:spLocks noGrp="1"/>
          </p:cNvSpPr>
          <p:nvPr>
            <p:ph type="title"/>
          </p:nvPr>
        </p:nvSpPr>
        <p:spPr>
          <a:xfrm>
            <a:off x="1171074" y="1396686"/>
            <a:ext cx="3240506" cy="4064628"/>
          </a:xfrm>
        </p:spPr>
        <p:txBody>
          <a:bodyPr>
            <a:normAutofit/>
          </a:bodyPr>
          <a:lstStyle/>
          <a:p>
            <a:r>
              <a:rPr lang="en-US">
                <a:solidFill>
                  <a:srgbClr val="FFFFFF"/>
                </a:solidFill>
              </a:rPr>
              <a:t> what is a 51A report </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80F6781-D643-4E33-9C0C-208729E6817D}"/>
              </a:ext>
            </a:extLst>
          </p:cNvPr>
          <p:cNvSpPr>
            <a:spLocks noGrp="1"/>
          </p:cNvSpPr>
          <p:nvPr>
            <p:ph idx="1"/>
          </p:nvPr>
        </p:nvSpPr>
        <p:spPr>
          <a:xfrm>
            <a:off x="5370153" y="1526033"/>
            <a:ext cx="5536397" cy="3935281"/>
          </a:xfrm>
        </p:spPr>
        <p:txBody>
          <a:bodyPr>
            <a:normAutofit lnSpcReduction="10000"/>
          </a:bodyPr>
          <a:lstStyle/>
          <a:p>
            <a:r>
              <a:rPr lang="en-US" sz="2600" dirty="0"/>
              <a:t>A report regarding any concerns of abuse or neglect by </a:t>
            </a:r>
            <a:r>
              <a:rPr lang="en-US" sz="2600" b="1" dirty="0"/>
              <a:t>a caretaker </a:t>
            </a:r>
            <a:r>
              <a:rPr lang="en-US" sz="2600" dirty="0"/>
              <a:t>(any person entrusted with the responsibility of a minor child's health or welfare) ( </a:t>
            </a:r>
            <a:r>
              <a:rPr lang="en-US" sz="2600" b="1" dirty="0"/>
              <a:t>minor 17year old or younger )</a:t>
            </a:r>
          </a:p>
          <a:p>
            <a:r>
              <a:rPr lang="en-US" sz="2600" b="1" dirty="0"/>
              <a:t>Examples:</a:t>
            </a:r>
            <a:r>
              <a:rPr lang="en-US" sz="2600" dirty="0"/>
              <a:t> parents, teacher, babysitter, family members, school personal, bus driver, camp counselor,  etc. </a:t>
            </a:r>
          </a:p>
          <a:p>
            <a:pPr marL="0" indent="0">
              <a:buNone/>
            </a:pPr>
            <a:r>
              <a:rPr lang="en-US" sz="2600" dirty="0"/>
              <a:t>   </a:t>
            </a:r>
          </a:p>
        </p:txBody>
      </p:sp>
    </p:spTree>
    <p:extLst>
      <p:ext uri="{BB962C8B-B14F-4D97-AF65-F5344CB8AC3E}">
        <p14:creationId xmlns:p14="http://schemas.microsoft.com/office/powerpoint/2010/main" val="3905848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91001757-9244-4FC5-BD7D-F9C895F494D9}"/>
              </a:ext>
            </a:extLst>
          </p:cNvPr>
          <p:cNvSpPr>
            <a:spLocks noGrp="1"/>
          </p:cNvSpPr>
          <p:nvPr>
            <p:ph type="title"/>
          </p:nvPr>
        </p:nvSpPr>
        <p:spPr>
          <a:xfrm>
            <a:off x="838200" y="643467"/>
            <a:ext cx="2951205" cy="5571066"/>
          </a:xfrm>
        </p:spPr>
        <p:txBody>
          <a:bodyPr>
            <a:normAutofit/>
          </a:bodyPr>
          <a:lstStyle/>
          <a:p>
            <a:r>
              <a:rPr lang="en-US">
                <a:solidFill>
                  <a:srgbClr val="FFFFFF"/>
                </a:solidFill>
              </a:rPr>
              <a:t> When to file </a:t>
            </a:r>
          </a:p>
        </p:txBody>
      </p:sp>
      <p:graphicFrame>
        <p:nvGraphicFramePr>
          <p:cNvPr id="14" name="Content Placeholder 2">
            <a:extLst>
              <a:ext uri="{FF2B5EF4-FFF2-40B4-BE49-F238E27FC236}">
                <a16:creationId xmlns:a16="http://schemas.microsoft.com/office/drawing/2014/main" id="{E5381A61-6287-47C3-9723-F83A6D750316}"/>
              </a:ext>
            </a:extLst>
          </p:cNvPr>
          <p:cNvGraphicFramePr>
            <a:graphicFrameLocks noGrp="1"/>
          </p:cNvGraphicFramePr>
          <p:nvPr>
            <p:ph idx="1"/>
            <p:extLst>
              <p:ext uri="{D42A27DB-BD31-4B8C-83A1-F6EECF244321}">
                <p14:modId xmlns:p14="http://schemas.microsoft.com/office/powerpoint/2010/main" val="4002968301"/>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8702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2942A3-7F0D-45AC-947D-26677903DF96}"/>
              </a:ext>
            </a:extLst>
          </p:cNvPr>
          <p:cNvSpPr>
            <a:spLocks noGrp="1"/>
          </p:cNvSpPr>
          <p:nvPr>
            <p:ph type="title"/>
          </p:nvPr>
        </p:nvSpPr>
        <p:spPr>
          <a:xfrm>
            <a:off x="838200" y="365125"/>
            <a:ext cx="10515600" cy="1325563"/>
          </a:xfrm>
        </p:spPr>
        <p:txBody>
          <a:bodyPr>
            <a:normAutofit/>
          </a:bodyPr>
          <a:lstStyle/>
          <a:p>
            <a:r>
              <a:rPr lang="en-US" sz="5400" dirty="0"/>
              <a:t>Virtual/Telehealth Services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ontent Placeholder 2">
            <a:extLst>
              <a:ext uri="{FF2B5EF4-FFF2-40B4-BE49-F238E27FC236}">
                <a16:creationId xmlns:a16="http://schemas.microsoft.com/office/drawing/2014/main" id="{6DBAD374-4537-40DE-8199-31878E976AF8}"/>
              </a:ext>
            </a:extLst>
          </p:cNvPr>
          <p:cNvSpPr>
            <a:spLocks noGrp="1"/>
          </p:cNvSpPr>
          <p:nvPr>
            <p:ph idx="1"/>
          </p:nvPr>
        </p:nvSpPr>
        <p:spPr>
          <a:xfrm>
            <a:off x="838200" y="1929384"/>
            <a:ext cx="10515600" cy="4251960"/>
          </a:xfrm>
        </p:spPr>
        <p:txBody>
          <a:bodyPr>
            <a:noAutofit/>
          </a:bodyPr>
          <a:lstStyle/>
          <a:p>
            <a:r>
              <a:rPr lang="en-US" sz="2000" dirty="0"/>
              <a:t>If you see the child/children without a caretaker in the home.</a:t>
            </a:r>
          </a:p>
          <a:p>
            <a:r>
              <a:rPr lang="en-US" sz="2000" dirty="0"/>
              <a:t>If you see any supervision concerns ex: a child on the counter, near a stove. </a:t>
            </a:r>
          </a:p>
          <a:p>
            <a:pPr marL="0" indent="0">
              <a:buNone/>
            </a:pPr>
            <a:r>
              <a:rPr lang="en-US" sz="2000" dirty="0"/>
              <a:t>-ask questions who is there with them, where is there parent/caretaker, where did the parent/caretaker go. </a:t>
            </a:r>
          </a:p>
          <a:p>
            <a:pPr>
              <a:buFontTx/>
              <a:buChar char="-"/>
            </a:pPr>
            <a:r>
              <a:rPr lang="en-US" sz="2000" dirty="0"/>
              <a:t>Call the parent/caretaker to see if they are home and or if there is an adult caretaker.  </a:t>
            </a:r>
          </a:p>
          <a:p>
            <a:pPr>
              <a:buFontTx/>
              <a:buChar char="-"/>
            </a:pPr>
            <a:r>
              <a:rPr lang="en-US" sz="2000" dirty="0"/>
              <a:t>If the child says they are home alone, and you can not reach the parent/caretaker you can call for a well person check from the local police department and file a 51A with DCF. </a:t>
            </a:r>
          </a:p>
          <a:p>
            <a:pPr>
              <a:buFontTx/>
              <a:buChar char="-"/>
            </a:pPr>
            <a:r>
              <a:rPr lang="en-US" sz="2000" dirty="0"/>
              <a:t>If you overhear or see aggressive, hostility towards the child  by the caretaker (swearing, threatening, hitting, posturing) </a:t>
            </a:r>
          </a:p>
          <a:p>
            <a:pPr>
              <a:buFontTx/>
              <a:buChar char="-"/>
            </a:pPr>
            <a:r>
              <a:rPr lang="en-US" sz="2000" dirty="0"/>
              <a:t>If you overhear/see any aggressive, hostile behavior between the adult caretakers or impairment (possible medical concern or under the influence) </a:t>
            </a:r>
          </a:p>
          <a:p>
            <a:pPr>
              <a:buFontTx/>
              <a:buChar char="-"/>
            </a:pPr>
            <a:r>
              <a:rPr lang="en-US" sz="2000" dirty="0"/>
              <a:t>if any concerning disclosures made by caretaker or children in the home</a:t>
            </a:r>
          </a:p>
          <a:p>
            <a:pPr marL="0" indent="0">
              <a:buNone/>
            </a:pPr>
            <a:r>
              <a:rPr lang="en-US" sz="2000" dirty="0"/>
              <a:t>  </a:t>
            </a:r>
          </a:p>
        </p:txBody>
      </p:sp>
    </p:spTree>
    <p:extLst>
      <p:ext uri="{BB962C8B-B14F-4D97-AF65-F5344CB8AC3E}">
        <p14:creationId xmlns:p14="http://schemas.microsoft.com/office/powerpoint/2010/main" val="1906627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74E7D6-DD92-491E-9F3E-0A47A5CB3DA6}"/>
              </a:ext>
            </a:extLst>
          </p:cNvPr>
          <p:cNvSpPr>
            <a:spLocks noGrp="1"/>
          </p:cNvSpPr>
          <p:nvPr>
            <p:ph type="title"/>
          </p:nvPr>
        </p:nvSpPr>
        <p:spPr>
          <a:xfrm>
            <a:off x="838200" y="556995"/>
            <a:ext cx="10515600" cy="1133693"/>
          </a:xfrm>
        </p:spPr>
        <p:txBody>
          <a:bodyPr>
            <a:normAutofit/>
          </a:bodyPr>
          <a:lstStyle/>
          <a:p>
            <a:r>
              <a:rPr lang="en-US" sz="5200"/>
              <a:t> How to file a 51A report </a:t>
            </a:r>
          </a:p>
        </p:txBody>
      </p:sp>
      <p:graphicFrame>
        <p:nvGraphicFramePr>
          <p:cNvPr id="5" name="Content Placeholder 2">
            <a:extLst>
              <a:ext uri="{FF2B5EF4-FFF2-40B4-BE49-F238E27FC236}">
                <a16:creationId xmlns:a16="http://schemas.microsoft.com/office/drawing/2014/main" id="{D08B1FB1-3AA1-434C-B34D-836F1D9C84D3}"/>
              </a:ext>
            </a:extLst>
          </p:cNvPr>
          <p:cNvGraphicFramePr>
            <a:graphicFrameLocks noGrp="1"/>
          </p:cNvGraphicFramePr>
          <p:nvPr>
            <p:ph idx="1"/>
            <p:extLst>
              <p:ext uri="{D42A27DB-BD31-4B8C-83A1-F6EECF244321}">
                <p14:modId xmlns:p14="http://schemas.microsoft.com/office/powerpoint/2010/main" val="237561536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9267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E673A7E-42DE-4EB4-853D-6A3B6A4DC209}"/>
              </a:ext>
            </a:extLst>
          </p:cNvPr>
          <p:cNvPicPr>
            <a:picLocks noChangeAspect="1"/>
          </p:cNvPicPr>
          <p:nvPr/>
        </p:nvPicPr>
        <p:blipFill rotWithShape="1">
          <a:blip r:embed="rId2">
            <a:duotone>
              <a:schemeClr val="bg2">
                <a:shade val="45000"/>
                <a:satMod val="135000"/>
              </a:schemeClr>
              <a:prstClr val="white"/>
            </a:duotone>
          </a:blip>
          <a:srcRect t="16334" r="9091" b="6769"/>
          <a:stretch/>
        </p:blipFill>
        <p:spPr>
          <a:xfrm>
            <a:off x="769732" y="0"/>
            <a:ext cx="12191980" cy="6857990"/>
          </a:xfrm>
          <a:prstGeom prst="rect">
            <a:avLst/>
          </a:prstGeom>
        </p:spPr>
      </p:pic>
      <p:sp>
        <p:nvSpPr>
          <p:cNvPr id="20" name="Rectangle 1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201A85-94C1-494D-8974-E4E56508F81C}"/>
              </a:ext>
            </a:extLst>
          </p:cNvPr>
          <p:cNvSpPr>
            <a:spLocks noGrp="1"/>
          </p:cNvSpPr>
          <p:nvPr>
            <p:ph type="title"/>
          </p:nvPr>
        </p:nvSpPr>
        <p:spPr>
          <a:xfrm>
            <a:off x="838200" y="507076"/>
            <a:ext cx="10515600" cy="3555125"/>
          </a:xfrm>
        </p:spPr>
        <p:txBody>
          <a:bodyPr>
            <a:normAutofit fontScale="90000"/>
          </a:bodyPr>
          <a:lstStyle/>
          <a:p>
            <a:r>
              <a:rPr lang="en-US" sz="1100" dirty="0"/>
              <a:t> </a:t>
            </a:r>
            <a:r>
              <a:rPr lang="en-US" sz="2000" b="1" u="sng" dirty="0"/>
              <a:t>What happens after I file ?/ How is a report processed ? </a:t>
            </a:r>
            <a:br>
              <a:rPr lang="en-US" sz="2000" b="1" u="sng" dirty="0"/>
            </a:br>
            <a:r>
              <a:rPr lang="en-US" sz="2000" dirty="0"/>
              <a:t>**DCF has 24hrs to process a report and a decision is not made until the end of the next business day. However, exceptions are made when reports are deemed to be emergencies and responses are on the same day report is filed: examples: visible marks/bruises, disclosure of sexual abuse and caretaker lives in the home. </a:t>
            </a:r>
            <a:br>
              <a:rPr lang="en-US" sz="2000" dirty="0"/>
            </a:br>
            <a:br>
              <a:rPr lang="en-US" sz="2000" dirty="0"/>
            </a:br>
            <a:r>
              <a:rPr lang="en-US" sz="2000" dirty="0"/>
              <a:t>Collaterals are done during the screening process to determine DCF involvement such as (review of DCF history, BRC, police responses, collaterals to current or previous providers).</a:t>
            </a:r>
            <a:br>
              <a:rPr lang="en-US" sz="2000" dirty="0"/>
            </a:br>
            <a:r>
              <a:rPr lang="en-US" sz="2000" dirty="0"/>
              <a:t>Screening meeting happens the next business day with internal personal such as Manager, screening supervisor, screener and DCF clinical team (social worker, supervisor of case)</a:t>
            </a:r>
            <a:br>
              <a:rPr lang="en-US" sz="2000" dirty="0"/>
            </a:br>
            <a:r>
              <a:rPr lang="en-US" sz="2000" dirty="0"/>
              <a:t>* During a 51A/51B releases </a:t>
            </a:r>
            <a:r>
              <a:rPr lang="en-US" sz="2000" b="1" dirty="0"/>
              <a:t>are not required </a:t>
            </a:r>
            <a:r>
              <a:rPr lang="en-US" sz="2000" dirty="0"/>
              <a:t>and DCF can legally obtain information from providers during this period of time only. </a:t>
            </a:r>
            <a:br>
              <a:rPr lang="en-US" sz="2000" dirty="0"/>
            </a:br>
            <a:br>
              <a:rPr lang="en-US" sz="2000" dirty="0"/>
            </a:br>
            <a:br>
              <a:rPr lang="en-US" sz="2000" dirty="0"/>
            </a:br>
            <a:br>
              <a:rPr lang="en-US" sz="2000" dirty="0"/>
            </a:br>
            <a:br>
              <a:rPr lang="en-US" sz="1100" dirty="0"/>
            </a:br>
            <a:br>
              <a:rPr lang="en-US" sz="1100" dirty="0"/>
            </a:br>
            <a:endParaRPr lang="en-US" sz="1100" dirty="0"/>
          </a:p>
        </p:txBody>
      </p:sp>
      <p:graphicFrame>
        <p:nvGraphicFramePr>
          <p:cNvPr id="5" name="Content Placeholder 2">
            <a:extLst>
              <a:ext uri="{FF2B5EF4-FFF2-40B4-BE49-F238E27FC236}">
                <a16:creationId xmlns:a16="http://schemas.microsoft.com/office/drawing/2014/main" id="{FF7F7ED3-C04A-4F37-86DA-26F7A50845A0}"/>
              </a:ext>
            </a:extLst>
          </p:cNvPr>
          <p:cNvGraphicFramePr>
            <a:graphicFrameLocks noGrp="1"/>
          </p:cNvGraphicFramePr>
          <p:nvPr>
            <p:ph idx="1"/>
            <p:extLst>
              <p:ext uri="{D42A27DB-BD31-4B8C-83A1-F6EECF244321}">
                <p14:modId xmlns:p14="http://schemas.microsoft.com/office/powerpoint/2010/main" val="39741034"/>
              </p:ext>
            </p:extLst>
          </p:nvPr>
        </p:nvGraphicFramePr>
        <p:xfrm>
          <a:off x="756920" y="3175463"/>
          <a:ext cx="10515600" cy="4220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75679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09FEEE-369A-4E2B-8CEB-13C797650654}"/>
              </a:ext>
            </a:extLst>
          </p:cNvPr>
          <p:cNvSpPr>
            <a:spLocks noGrp="1"/>
          </p:cNvSpPr>
          <p:nvPr>
            <p:ph type="title"/>
          </p:nvPr>
        </p:nvSpPr>
        <p:spPr>
          <a:xfrm>
            <a:off x="645065" y="1463040"/>
            <a:ext cx="3796306" cy="2690949"/>
          </a:xfrm>
        </p:spPr>
        <p:txBody>
          <a:bodyPr anchor="t">
            <a:normAutofit/>
          </a:bodyPr>
          <a:lstStyle/>
          <a:p>
            <a:r>
              <a:rPr lang="en-US" sz="4800"/>
              <a:t>Things to know </a:t>
            </a:r>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A18FAA-F88D-4F82-AEFD-6BF2E643BA22}"/>
              </a:ext>
            </a:extLst>
          </p:cNvPr>
          <p:cNvSpPr>
            <a:spLocks noGrp="1"/>
          </p:cNvSpPr>
          <p:nvPr>
            <p:ph idx="1"/>
          </p:nvPr>
        </p:nvSpPr>
        <p:spPr>
          <a:xfrm>
            <a:off x="5656218" y="1463039"/>
            <a:ext cx="5542387" cy="4300447"/>
          </a:xfrm>
        </p:spPr>
        <p:txBody>
          <a:bodyPr anchor="t">
            <a:normAutofit/>
          </a:bodyPr>
          <a:lstStyle/>
          <a:p>
            <a:r>
              <a:rPr lang="en-US" sz="2000" dirty="0"/>
              <a:t>As a mandated reporter you </a:t>
            </a:r>
            <a:r>
              <a:rPr lang="en-US" sz="2000" b="1" dirty="0"/>
              <a:t>must </a:t>
            </a:r>
            <a:r>
              <a:rPr lang="en-US" sz="2000" dirty="0"/>
              <a:t>provide your name, number and position. </a:t>
            </a:r>
            <a:r>
              <a:rPr lang="en-US" sz="2000" b="1" dirty="0"/>
              <a:t>Exceptions</a:t>
            </a:r>
            <a:r>
              <a:rPr lang="en-US" sz="2000" dirty="0"/>
              <a:t>: You are a teacher, but you are filing on your own family member.</a:t>
            </a:r>
          </a:p>
          <a:p>
            <a:r>
              <a:rPr lang="en-US" sz="2000" dirty="0"/>
              <a:t>You can call or go online and find out DCF decision with the report.</a:t>
            </a:r>
          </a:p>
          <a:p>
            <a:r>
              <a:rPr lang="en-US" sz="2000" dirty="0"/>
              <a:t>You do not have to tell the parents/caretaker you filed. </a:t>
            </a:r>
          </a:p>
          <a:p>
            <a:r>
              <a:rPr lang="en-US" sz="2000" dirty="0"/>
              <a:t>DCF </a:t>
            </a:r>
            <a:r>
              <a:rPr lang="en-US" sz="2000" b="1" dirty="0"/>
              <a:t>can not </a:t>
            </a:r>
            <a:r>
              <a:rPr lang="en-US" sz="2000" dirty="0"/>
              <a:t>disclose to the caretaker/parent you filed. </a:t>
            </a:r>
          </a:p>
          <a:p>
            <a:r>
              <a:rPr lang="en-US" sz="2000" dirty="0"/>
              <a:t>You can inform the caretaker/parent you filed if you want to have that transparent conversation. </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247811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6B7492-FB9A-46A8-BCA0-A5B02E33AB7E}"/>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 Do’s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ACC49B3-14F9-40D2-8FA4-8AB30894FFF2}"/>
              </a:ext>
            </a:extLst>
          </p:cNvPr>
          <p:cNvSpPr>
            <a:spLocks noGrp="1"/>
          </p:cNvSpPr>
          <p:nvPr>
            <p:ph idx="1"/>
          </p:nvPr>
        </p:nvSpPr>
        <p:spPr>
          <a:xfrm>
            <a:off x="4447308" y="558350"/>
            <a:ext cx="6906491" cy="5618613"/>
          </a:xfrm>
        </p:spPr>
        <p:txBody>
          <a:bodyPr anchor="ctr">
            <a:normAutofit fontScale="92500" lnSpcReduction="20000"/>
          </a:bodyPr>
          <a:lstStyle/>
          <a:p>
            <a:r>
              <a:rPr lang="en-US" sz="2400" dirty="0"/>
              <a:t> have the child’s demographic information (full name, dob, address, parents' names ,phone numbers, siblings, providers, outside services, emergency contacts )</a:t>
            </a:r>
          </a:p>
          <a:p>
            <a:r>
              <a:rPr lang="en-US" sz="2400" dirty="0"/>
              <a:t>Have the caretaker/parent's information </a:t>
            </a:r>
          </a:p>
          <a:p>
            <a:r>
              <a:rPr lang="en-US" sz="2400" dirty="0"/>
              <a:t>It is important to have as much demographic information as possible prior to filing. </a:t>
            </a:r>
          </a:p>
          <a:p>
            <a:r>
              <a:rPr lang="en-US" sz="2400" dirty="0"/>
              <a:t>Observed child’s/parents' presentation </a:t>
            </a:r>
          </a:p>
          <a:p>
            <a:r>
              <a:rPr lang="en-US" sz="2400" dirty="0"/>
              <a:t>Family's strengths/risk/worries </a:t>
            </a:r>
          </a:p>
          <a:p>
            <a:r>
              <a:rPr lang="en-US" sz="2400" dirty="0"/>
              <a:t>Disclose any safety issues, known gang/criminal involvement, ownership of weapons.</a:t>
            </a:r>
          </a:p>
          <a:p>
            <a:r>
              <a:rPr lang="en-US" sz="2400" dirty="0"/>
              <a:t>You can ask the child basic questions to get clarifying information (who, what, </a:t>
            </a:r>
            <a:r>
              <a:rPr lang="en-US" sz="2400" dirty="0" err="1"/>
              <a:t>when,how</a:t>
            </a:r>
            <a:r>
              <a:rPr lang="en-US" sz="2400" dirty="0"/>
              <a:t>) but keep it short and </a:t>
            </a:r>
            <a:r>
              <a:rPr lang="en-US" sz="2400" b="1" dirty="0"/>
              <a:t>do not </a:t>
            </a:r>
            <a:r>
              <a:rPr lang="en-US" sz="2400" dirty="0"/>
              <a:t>ask them to elaborate or badger. </a:t>
            </a:r>
          </a:p>
          <a:p>
            <a:r>
              <a:rPr lang="en-US" sz="2400" dirty="0"/>
              <a:t>Take pictures if you can of visible marks/bruises </a:t>
            </a:r>
          </a:p>
          <a:p>
            <a:r>
              <a:rPr lang="en-US" sz="2400" dirty="0"/>
              <a:t>If the family has a known DCF open case you can call the social worker and let them know a 51A report was filed with the </a:t>
            </a:r>
            <a:r>
              <a:rPr lang="en-US" sz="2400" b="1" dirty="0"/>
              <a:t>SCREENING UNIT</a:t>
            </a:r>
          </a:p>
          <a:p>
            <a:endParaRPr lang="en-US" sz="2400" dirty="0"/>
          </a:p>
          <a:p>
            <a:endParaRPr lang="en-US" sz="2400" dirty="0"/>
          </a:p>
        </p:txBody>
      </p:sp>
    </p:spTree>
    <p:extLst>
      <p:ext uri="{BB962C8B-B14F-4D97-AF65-F5344CB8AC3E}">
        <p14:creationId xmlns:p14="http://schemas.microsoft.com/office/powerpoint/2010/main" val="890748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ECFC93-82DD-4B6B-9A19-7C8456F7AE2F}"/>
              </a:ext>
            </a:extLst>
          </p:cNvPr>
          <p:cNvSpPr>
            <a:spLocks noGrp="1"/>
          </p:cNvSpPr>
          <p:nvPr>
            <p:ph type="title"/>
          </p:nvPr>
        </p:nvSpPr>
        <p:spPr>
          <a:xfrm>
            <a:off x="686834" y="1153572"/>
            <a:ext cx="3200400" cy="4461163"/>
          </a:xfrm>
        </p:spPr>
        <p:txBody>
          <a:bodyPr>
            <a:normAutofit/>
          </a:bodyPr>
          <a:lstStyle/>
          <a:p>
            <a:r>
              <a:rPr lang="en-US">
                <a:solidFill>
                  <a:srgbClr val="FFFFFF"/>
                </a:solidFill>
              </a:rPr>
              <a:t>                 DON’T’S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D8EDB80-57B0-480A-AC5C-91BC7DD52F3F}"/>
              </a:ext>
            </a:extLst>
          </p:cNvPr>
          <p:cNvSpPr>
            <a:spLocks noGrp="1"/>
          </p:cNvSpPr>
          <p:nvPr>
            <p:ph idx="1"/>
          </p:nvPr>
        </p:nvSpPr>
        <p:spPr>
          <a:xfrm>
            <a:off x="4447308" y="591344"/>
            <a:ext cx="6906491" cy="5585619"/>
          </a:xfrm>
        </p:spPr>
        <p:txBody>
          <a:bodyPr anchor="ctr">
            <a:normAutofit/>
          </a:bodyPr>
          <a:lstStyle/>
          <a:p>
            <a:pPr marL="0" indent="0">
              <a:buNone/>
            </a:pPr>
            <a:r>
              <a:rPr lang="en-US" sz="2000" dirty="0"/>
              <a:t>-contacting the DCF social worker is not filing a report. </a:t>
            </a:r>
          </a:p>
          <a:p>
            <a:pPr marL="0" indent="0">
              <a:buNone/>
            </a:pPr>
            <a:r>
              <a:rPr lang="en-US" sz="2000" dirty="0"/>
              <a:t>-do not call the parent/caretaker if there are any concerns of physical abuse especially visible. </a:t>
            </a:r>
          </a:p>
          <a:p>
            <a:pPr>
              <a:buFontTx/>
              <a:buChar char="-"/>
            </a:pPr>
            <a:r>
              <a:rPr lang="en-US" sz="2000" dirty="0"/>
              <a:t>Don’t allow the parent/caretaker to leave with the child if there are concerns with their presentation “under the influence, smell of alcohol, seems impaired”. Call the police as they can respond faster and then file with DCF. </a:t>
            </a:r>
          </a:p>
          <a:p>
            <a:pPr>
              <a:buFontTx/>
              <a:buChar char="-"/>
            </a:pPr>
            <a:r>
              <a:rPr lang="en-US" sz="2000" dirty="0"/>
              <a:t>Do not have different names on the 51A report (example if someone calls it in, the same name must go on the online report) </a:t>
            </a:r>
          </a:p>
          <a:p>
            <a:pPr marL="0" indent="0">
              <a:buNone/>
            </a:pPr>
            <a:r>
              <a:rPr lang="en-US" sz="2000" b="1" dirty="0"/>
              <a:t>TIME MATTERS: </a:t>
            </a:r>
          </a:p>
          <a:p>
            <a:pPr>
              <a:buFontTx/>
              <a:buChar char="-"/>
            </a:pPr>
            <a:r>
              <a:rPr lang="en-US" sz="2000" dirty="0"/>
              <a:t>don't wait until the child leaves the daycare/school to file </a:t>
            </a:r>
          </a:p>
          <a:p>
            <a:pPr>
              <a:buFontTx/>
              <a:buChar char="-"/>
            </a:pPr>
            <a:r>
              <a:rPr lang="en-US" sz="2000" dirty="0"/>
              <a:t>Don’t wait days to file if you are already privy to the concerns/disclosures (file in real time or </a:t>
            </a:r>
            <a:r>
              <a:rPr lang="en-US" sz="2000" dirty="0" err="1"/>
              <a:t>atleast</a:t>
            </a:r>
            <a:r>
              <a:rPr lang="en-US" sz="2000" dirty="0"/>
              <a:t> same day.</a:t>
            </a:r>
          </a:p>
          <a:p>
            <a:pPr>
              <a:buFontTx/>
              <a:buChar char="-"/>
            </a:pPr>
            <a:r>
              <a:rPr lang="en-US" sz="2000" dirty="0"/>
              <a:t>Don’t wait until the end of the business day 4:50pm to file; unless it is an emergency. </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2462873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1129</Words>
  <Application>Microsoft Office PowerPoint</Application>
  <PresentationFormat>Widescreen</PresentationFormat>
  <Paragraphs>92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Mandated Reporter Training  facilitated by DCF (Department of children and Families) </vt:lpstr>
      <vt:lpstr> what is a 51A report </vt:lpstr>
      <vt:lpstr> When to file </vt:lpstr>
      <vt:lpstr>Virtual/Telehealth Services </vt:lpstr>
      <vt:lpstr> How to file a 51A report </vt:lpstr>
      <vt:lpstr> What happens after I file ?/ How is a report processed ?  **DCF has 24hrs to process a report and a decision is not made until the end of the next business day. However, exceptions are made when reports are deemed to be emergencies and responses are on the same day report is filed: examples: visible marks/bruises, disclosure of sexual abuse and caretaker lives in the home.   Collaterals are done during the screening process to determine DCF involvement such as (review of DCF history, BRC, police responses, collaterals to current or previous providers). Screening meeting happens the next business day with internal personal such as Manager, screening supervisor, screener and DCF clinical team (social worker, supervisor of case) * During a 51A/51B releases are not required and DCF can legally obtain information from providers during this period of time only.       </vt:lpstr>
      <vt:lpstr>Things to know </vt:lpstr>
      <vt:lpstr> Do’s</vt:lpstr>
      <vt:lpstr>                 DON’T’S  </vt:lpstr>
      <vt:lpstr>Community based Resources outside of DCF</vt:lpstr>
      <vt:lpstr> Van Wart Catchment Area </vt:lpstr>
      <vt:lpstr> Any future trainings please email contact</vt:lpstr>
      <vt:lpstr> Questions, Comments or Concerns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Mandated Reporter Training  facilitated by DCF (Department of children and Families)</dc:title>
  <dc:creator>Young, Elizabeth (DCF)</dc:creator>
  <cp:lastModifiedBy>Young, Elizabeth (DCF)</cp:lastModifiedBy>
  <cp:revision>6</cp:revision>
  <cp:lastPrinted>2024-02-05T17:14:21Z</cp:lastPrinted>
  <dcterms:created xsi:type="dcterms:W3CDTF">2021-11-17T14:30:40Z</dcterms:created>
  <dcterms:modified xsi:type="dcterms:W3CDTF">2024-02-05T17:14:50Z</dcterms:modified>
</cp:coreProperties>
</file>